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Barlow SemiCondensed Bold" charset="1" panose="00000706000000000000"/>
      <p:regular r:id="rId28"/>
    </p:embeddedFont>
    <p:embeddedFont>
      <p:font typeface="Pattanakarn Expanded" charset="1" panose="00000000000000000000"/>
      <p:regular r:id="rId29"/>
    </p:embeddedFont>
    <p:embeddedFont>
      <p:font typeface="Blinker" charset="1" panose="02000000000000000000"/>
      <p:regular r:id="rId30"/>
    </p:embeddedFont>
    <p:embeddedFont>
      <p:font typeface="Pattanakarn Expanded Bold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jpeg" Type="http://schemas.openxmlformats.org/officeDocument/2006/relationships/image"/><Relationship Id="rId5" Target="../media/image4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40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3.gif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15.gif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9826">
            <a:off x="-1759645" y="863682"/>
            <a:ext cx="13663592" cy="9995684"/>
          </a:xfrm>
          <a:custGeom>
            <a:avLst/>
            <a:gdLst/>
            <a:ahLst/>
            <a:cxnLst/>
            <a:rect r="r" b="b" t="t" l="l"/>
            <a:pathLst>
              <a:path h="9995684" w="13663592">
                <a:moveTo>
                  <a:pt x="0" y="0"/>
                </a:moveTo>
                <a:lnTo>
                  <a:pt x="13663593" y="0"/>
                </a:lnTo>
                <a:lnTo>
                  <a:pt x="13663593" y="9995684"/>
                </a:lnTo>
                <a:lnTo>
                  <a:pt x="0" y="9995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02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304710" y="4518032"/>
            <a:ext cx="10591155" cy="4353300"/>
            <a:chOff x="0" y="0"/>
            <a:chExt cx="2789440" cy="11465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9440" cy="1146548"/>
            </a:xfrm>
            <a:custGeom>
              <a:avLst/>
              <a:gdLst/>
              <a:ahLst/>
              <a:cxnLst/>
              <a:rect r="r" b="b" t="t" l="l"/>
              <a:pathLst>
                <a:path h="1146548" w="2789440">
                  <a:moveTo>
                    <a:pt x="0" y="0"/>
                  </a:moveTo>
                  <a:lnTo>
                    <a:pt x="2789440" y="0"/>
                  </a:lnTo>
                  <a:lnTo>
                    <a:pt x="2789440" y="1146548"/>
                  </a:lnTo>
                  <a:lnTo>
                    <a:pt x="0" y="1146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89440" cy="119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02119" y="7119025"/>
            <a:ext cx="5793745" cy="3128623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1306751">
            <a:off x="14963776" y="833065"/>
            <a:ext cx="3207141" cy="1491321"/>
          </a:xfrm>
          <a:custGeom>
            <a:avLst/>
            <a:gdLst/>
            <a:ahLst/>
            <a:cxnLst/>
            <a:rect r="r" b="b" t="t" l="l"/>
            <a:pathLst>
              <a:path h="1491321" w="3207141">
                <a:moveTo>
                  <a:pt x="0" y="0"/>
                </a:moveTo>
                <a:lnTo>
                  <a:pt x="3207142" y="0"/>
                </a:lnTo>
                <a:lnTo>
                  <a:pt x="3207142" y="1491321"/>
                </a:lnTo>
                <a:lnTo>
                  <a:pt x="0" y="1491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57789" y="1028700"/>
            <a:ext cx="12705935" cy="5050609"/>
          </a:xfrm>
          <a:custGeom>
            <a:avLst/>
            <a:gdLst/>
            <a:ahLst/>
            <a:cxnLst/>
            <a:rect r="r" b="b" t="t" l="l"/>
            <a:pathLst>
              <a:path h="5050609" w="12705935">
                <a:moveTo>
                  <a:pt x="0" y="0"/>
                </a:moveTo>
                <a:lnTo>
                  <a:pt x="12705935" y="0"/>
                </a:lnTo>
                <a:lnTo>
                  <a:pt x="12705935" y="5050609"/>
                </a:lnTo>
                <a:lnTo>
                  <a:pt x="0" y="5050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124453" y="7308561"/>
            <a:ext cx="4186304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D4F7F9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PROYECTO APT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2111" y="3067971"/>
            <a:ext cx="12459027" cy="12866003"/>
          </a:xfrm>
          <a:custGeom>
            <a:avLst/>
            <a:gdLst/>
            <a:ahLst/>
            <a:cxnLst/>
            <a:rect r="r" b="b" t="t" l="l"/>
            <a:pathLst>
              <a:path h="12866003" w="12459027">
                <a:moveTo>
                  <a:pt x="0" y="0"/>
                </a:moveTo>
                <a:lnTo>
                  <a:pt x="12459028" y="0"/>
                </a:lnTo>
                <a:lnTo>
                  <a:pt x="12459028" y="12866003"/>
                </a:lnTo>
                <a:lnTo>
                  <a:pt x="0" y="12866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341639" y="4613798"/>
            <a:ext cx="9604722" cy="960468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1518" t="-6767" r="-52270" b="-73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45008" y="7991053"/>
            <a:ext cx="1925872" cy="19258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w="381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81507" y="4221410"/>
            <a:ext cx="1925872" cy="192587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w="381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11705" y="4029235"/>
            <a:ext cx="1925872" cy="192587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w="381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94092" y="7991053"/>
            <a:ext cx="1925872" cy="192587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w="381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-93079" y="8323568"/>
            <a:ext cx="3945008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¿Necesito ayuda de alguien para completar alguna tarea?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1910" y="4707748"/>
            <a:ext cx="464603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¿Que  hice ayer?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92565" y="4585223"/>
            <a:ext cx="362928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¿Que hice hoy?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00760" y="8089756"/>
            <a:ext cx="3495445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¿Alguna tarea que esté realizando está tardando más de lo esperado? ¿Por qué?</a:t>
            </a:r>
          </a:p>
        </p:txBody>
      </p:sp>
      <p:sp>
        <p:nvSpPr>
          <p:cNvPr name="Freeform 22" id="22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907944" y="885985"/>
            <a:ext cx="8412197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DAILY MEETINGS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1306751">
            <a:off x="14566688" y="2207026"/>
            <a:ext cx="5258101" cy="2445017"/>
          </a:xfrm>
          <a:custGeom>
            <a:avLst/>
            <a:gdLst/>
            <a:ahLst/>
            <a:cxnLst/>
            <a:rect r="r" b="b" t="t" l="l"/>
            <a:pathLst>
              <a:path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109128">
            <a:off x="338825" y="484751"/>
            <a:ext cx="3267358" cy="1288088"/>
          </a:xfrm>
          <a:custGeom>
            <a:avLst/>
            <a:gdLst/>
            <a:ahLst/>
            <a:cxnLst/>
            <a:rect r="r" b="b" t="t" l="l"/>
            <a:pathLst>
              <a:path h="1288088" w="3267358">
                <a:moveTo>
                  <a:pt x="0" y="0"/>
                </a:moveTo>
                <a:lnTo>
                  <a:pt x="3267358" y="0"/>
                </a:lnTo>
                <a:lnTo>
                  <a:pt x="3267358" y="1288088"/>
                </a:lnTo>
                <a:lnTo>
                  <a:pt x="0" y="1288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 l="0" t="-8975" r="0" b="-8975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189455" y="4652347"/>
            <a:ext cx="709976" cy="1063997"/>
          </a:xfrm>
          <a:custGeom>
            <a:avLst/>
            <a:gdLst/>
            <a:ahLst/>
            <a:cxnLst/>
            <a:rect r="r" b="b" t="t" l="l"/>
            <a:pathLst>
              <a:path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1519653" y="4476242"/>
            <a:ext cx="709976" cy="1063997"/>
          </a:xfrm>
          <a:custGeom>
            <a:avLst/>
            <a:gdLst/>
            <a:ahLst/>
            <a:cxnLst/>
            <a:rect r="r" b="b" t="t" l="l"/>
            <a:pathLst>
              <a:path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2837577" y="8352143"/>
            <a:ext cx="709976" cy="1063997"/>
          </a:xfrm>
          <a:custGeom>
            <a:avLst/>
            <a:gdLst/>
            <a:ahLst/>
            <a:cxnLst/>
            <a:rect r="r" b="b" t="t" l="l"/>
            <a:pathLst>
              <a:path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4552956" y="8421990"/>
            <a:ext cx="709976" cy="1063997"/>
          </a:xfrm>
          <a:custGeom>
            <a:avLst/>
            <a:gdLst/>
            <a:ahLst/>
            <a:cxnLst/>
            <a:rect r="r" b="b" t="t" l="l"/>
            <a:pathLst>
              <a:path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0" id="30"/>
          <p:cNvGrpSpPr/>
          <p:nvPr/>
        </p:nvGrpSpPr>
        <p:grpSpPr>
          <a:xfrm rot="0">
            <a:off x="4618571" y="6010144"/>
            <a:ext cx="1925872" cy="192587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w="381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621681" y="6010144"/>
            <a:ext cx="1925872" cy="192587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E4"/>
            </a:solidFill>
            <a:ln w="381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2229629" y="6441081"/>
            <a:ext cx="709976" cy="1063997"/>
          </a:xfrm>
          <a:custGeom>
            <a:avLst/>
            <a:gdLst/>
            <a:ahLst/>
            <a:cxnLst/>
            <a:rect r="r" b="b" t="t" l="l"/>
            <a:pathLst>
              <a:path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5262932" y="6454851"/>
            <a:ext cx="709976" cy="1063997"/>
          </a:xfrm>
          <a:custGeom>
            <a:avLst/>
            <a:gdLst/>
            <a:ahLst/>
            <a:cxnLst/>
            <a:rect r="r" b="b" t="t" l="l"/>
            <a:pathLst>
              <a:path h="1063997" w="709976">
                <a:moveTo>
                  <a:pt x="0" y="0"/>
                </a:moveTo>
                <a:lnTo>
                  <a:pt x="709976" y="0"/>
                </a:lnTo>
                <a:lnTo>
                  <a:pt x="709976" y="1063997"/>
                </a:lnTo>
                <a:lnTo>
                  <a:pt x="0" y="1063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8" id="38"/>
          <p:cNvSpPr txBox="true"/>
          <p:nvPr/>
        </p:nvSpPr>
        <p:spPr>
          <a:xfrm rot="0">
            <a:off x="-93079" y="6557809"/>
            <a:ext cx="464603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¿Que problemas he encontrado?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946361" y="6347307"/>
            <a:ext cx="3629288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¿Hay algun riesgo potencial que pueda afectar al proyecto?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7020" y="3709745"/>
            <a:ext cx="4849726" cy="6248268"/>
            <a:chOff x="0" y="0"/>
            <a:chExt cx="1277294" cy="16456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294" cy="1645634"/>
            </a:xfrm>
            <a:custGeom>
              <a:avLst/>
              <a:gdLst/>
              <a:ahLst/>
              <a:cxnLst/>
              <a:rect r="r" b="b" t="t" l="l"/>
              <a:pathLst>
                <a:path h="1645634" w="1277294">
                  <a:moveTo>
                    <a:pt x="81414" y="0"/>
                  </a:moveTo>
                  <a:lnTo>
                    <a:pt x="1195880" y="0"/>
                  </a:lnTo>
                  <a:cubicBezTo>
                    <a:pt x="1217472" y="0"/>
                    <a:pt x="1238180" y="8578"/>
                    <a:pt x="1253448" y="23846"/>
                  </a:cubicBezTo>
                  <a:cubicBezTo>
                    <a:pt x="1268717" y="39114"/>
                    <a:pt x="1277294" y="59822"/>
                    <a:pt x="1277294" y="81414"/>
                  </a:cubicBezTo>
                  <a:lnTo>
                    <a:pt x="1277294" y="1564220"/>
                  </a:lnTo>
                  <a:cubicBezTo>
                    <a:pt x="1277294" y="1585812"/>
                    <a:pt x="1268717" y="1606521"/>
                    <a:pt x="1253448" y="1621789"/>
                  </a:cubicBezTo>
                  <a:cubicBezTo>
                    <a:pt x="1238180" y="1637057"/>
                    <a:pt x="1217472" y="1645634"/>
                    <a:pt x="1195880" y="1645634"/>
                  </a:cubicBezTo>
                  <a:lnTo>
                    <a:pt x="81414" y="1645634"/>
                  </a:lnTo>
                  <a:cubicBezTo>
                    <a:pt x="59822" y="1645634"/>
                    <a:pt x="39114" y="1637057"/>
                    <a:pt x="23846" y="1621789"/>
                  </a:cubicBezTo>
                  <a:cubicBezTo>
                    <a:pt x="8578" y="1606521"/>
                    <a:pt x="0" y="1585812"/>
                    <a:pt x="0" y="1564220"/>
                  </a:cubicBezTo>
                  <a:lnTo>
                    <a:pt x="0" y="81414"/>
                  </a:lnTo>
                  <a:cubicBezTo>
                    <a:pt x="0" y="59822"/>
                    <a:pt x="8578" y="39114"/>
                    <a:pt x="23846" y="23846"/>
                  </a:cubicBezTo>
                  <a:cubicBezTo>
                    <a:pt x="39114" y="8578"/>
                    <a:pt x="59822" y="0"/>
                    <a:pt x="81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77294" cy="1693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96687" y="3709745"/>
            <a:ext cx="4849726" cy="6248268"/>
            <a:chOff x="0" y="0"/>
            <a:chExt cx="1277294" cy="1645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7294" cy="1645634"/>
            </a:xfrm>
            <a:custGeom>
              <a:avLst/>
              <a:gdLst/>
              <a:ahLst/>
              <a:cxnLst/>
              <a:rect r="r" b="b" t="t" l="l"/>
              <a:pathLst>
                <a:path h="1645634" w="1277294">
                  <a:moveTo>
                    <a:pt x="81414" y="0"/>
                  </a:moveTo>
                  <a:lnTo>
                    <a:pt x="1195880" y="0"/>
                  </a:lnTo>
                  <a:cubicBezTo>
                    <a:pt x="1217472" y="0"/>
                    <a:pt x="1238180" y="8578"/>
                    <a:pt x="1253448" y="23846"/>
                  </a:cubicBezTo>
                  <a:cubicBezTo>
                    <a:pt x="1268717" y="39114"/>
                    <a:pt x="1277294" y="59822"/>
                    <a:pt x="1277294" y="81414"/>
                  </a:cubicBezTo>
                  <a:lnTo>
                    <a:pt x="1277294" y="1564220"/>
                  </a:lnTo>
                  <a:cubicBezTo>
                    <a:pt x="1277294" y="1585812"/>
                    <a:pt x="1268717" y="1606521"/>
                    <a:pt x="1253448" y="1621789"/>
                  </a:cubicBezTo>
                  <a:cubicBezTo>
                    <a:pt x="1238180" y="1637057"/>
                    <a:pt x="1217472" y="1645634"/>
                    <a:pt x="1195880" y="1645634"/>
                  </a:cubicBezTo>
                  <a:lnTo>
                    <a:pt x="81414" y="1645634"/>
                  </a:lnTo>
                  <a:cubicBezTo>
                    <a:pt x="59822" y="1645634"/>
                    <a:pt x="39114" y="1637057"/>
                    <a:pt x="23846" y="1621789"/>
                  </a:cubicBezTo>
                  <a:cubicBezTo>
                    <a:pt x="8578" y="1606521"/>
                    <a:pt x="0" y="1585812"/>
                    <a:pt x="0" y="1564220"/>
                  </a:cubicBezTo>
                  <a:lnTo>
                    <a:pt x="0" y="81414"/>
                  </a:lnTo>
                  <a:cubicBezTo>
                    <a:pt x="0" y="59822"/>
                    <a:pt x="8578" y="39114"/>
                    <a:pt x="23846" y="23846"/>
                  </a:cubicBezTo>
                  <a:cubicBezTo>
                    <a:pt x="39114" y="8578"/>
                    <a:pt x="59822" y="0"/>
                    <a:pt x="81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77294" cy="1693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12855" y="3684758"/>
            <a:ext cx="4849726" cy="6273255"/>
            <a:chOff x="0" y="0"/>
            <a:chExt cx="1277294" cy="1652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7294" cy="1652215"/>
            </a:xfrm>
            <a:custGeom>
              <a:avLst/>
              <a:gdLst/>
              <a:ahLst/>
              <a:cxnLst/>
              <a:rect r="r" b="b" t="t" l="l"/>
              <a:pathLst>
                <a:path h="1652215" w="1277294">
                  <a:moveTo>
                    <a:pt x="81414" y="0"/>
                  </a:moveTo>
                  <a:lnTo>
                    <a:pt x="1195880" y="0"/>
                  </a:lnTo>
                  <a:cubicBezTo>
                    <a:pt x="1217472" y="0"/>
                    <a:pt x="1238180" y="8578"/>
                    <a:pt x="1253448" y="23846"/>
                  </a:cubicBezTo>
                  <a:cubicBezTo>
                    <a:pt x="1268717" y="39114"/>
                    <a:pt x="1277294" y="59822"/>
                    <a:pt x="1277294" y="81414"/>
                  </a:cubicBezTo>
                  <a:lnTo>
                    <a:pt x="1277294" y="1570801"/>
                  </a:lnTo>
                  <a:cubicBezTo>
                    <a:pt x="1277294" y="1592393"/>
                    <a:pt x="1268717" y="1613102"/>
                    <a:pt x="1253448" y="1628370"/>
                  </a:cubicBezTo>
                  <a:cubicBezTo>
                    <a:pt x="1238180" y="1643638"/>
                    <a:pt x="1217472" y="1652215"/>
                    <a:pt x="1195880" y="1652215"/>
                  </a:cubicBezTo>
                  <a:lnTo>
                    <a:pt x="81414" y="1652215"/>
                  </a:lnTo>
                  <a:cubicBezTo>
                    <a:pt x="59822" y="1652215"/>
                    <a:pt x="39114" y="1643638"/>
                    <a:pt x="23846" y="1628370"/>
                  </a:cubicBezTo>
                  <a:cubicBezTo>
                    <a:pt x="8578" y="1613102"/>
                    <a:pt x="0" y="1592393"/>
                    <a:pt x="0" y="1570801"/>
                  </a:cubicBezTo>
                  <a:lnTo>
                    <a:pt x="0" y="81414"/>
                  </a:lnTo>
                  <a:cubicBezTo>
                    <a:pt x="0" y="59822"/>
                    <a:pt x="8578" y="39114"/>
                    <a:pt x="23846" y="23846"/>
                  </a:cubicBezTo>
                  <a:cubicBezTo>
                    <a:pt x="39114" y="8578"/>
                    <a:pt x="59822" y="0"/>
                    <a:pt x="81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77294" cy="1699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0719" y="5869785"/>
            <a:ext cx="3682329" cy="1054100"/>
            <a:chOff x="0" y="0"/>
            <a:chExt cx="969831" cy="277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9831" cy="277623"/>
            </a:xfrm>
            <a:custGeom>
              <a:avLst/>
              <a:gdLst/>
              <a:ahLst/>
              <a:cxnLst/>
              <a:rect r="r" b="b" t="t" l="l"/>
              <a:pathLst>
                <a:path h="277623" w="969831">
                  <a:moveTo>
                    <a:pt x="0" y="0"/>
                  </a:moveTo>
                  <a:lnTo>
                    <a:pt x="969831" y="0"/>
                  </a:lnTo>
                  <a:lnTo>
                    <a:pt x="969831" y="277623"/>
                  </a:lnTo>
                  <a:lnTo>
                    <a:pt x="0" y="27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969831" cy="22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300"/>
                </a:lnSpc>
                <a:spcBef>
                  <a:spcPct val="0"/>
                </a:spcBef>
              </a:pPr>
              <a:r>
                <a:rPr lang="en-US" b="true" sz="5000" strike="noStrike" u="none">
                  <a:solidFill>
                    <a:srgbClr val="6CE5E8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CANVA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21915" y="5895493"/>
            <a:ext cx="3799269" cy="1054100"/>
            <a:chOff x="0" y="0"/>
            <a:chExt cx="1000631" cy="2776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0631" cy="277623"/>
            </a:xfrm>
            <a:custGeom>
              <a:avLst/>
              <a:gdLst/>
              <a:ahLst/>
              <a:cxnLst/>
              <a:rect r="r" b="b" t="t" l="l"/>
              <a:pathLst>
                <a:path h="277623" w="1000631">
                  <a:moveTo>
                    <a:pt x="0" y="0"/>
                  </a:moveTo>
                  <a:lnTo>
                    <a:pt x="1000631" y="0"/>
                  </a:lnTo>
                  <a:lnTo>
                    <a:pt x="1000631" y="277623"/>
                  </a:lnTo>
                  <a:lnTo>
                    <a:pt x="0" y="27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1000631" cy="22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300"/>
                </a:lnSpc>
                <a:spcBef>
                  <a:spcPct val="0"/>
                </a:spcBef>
              </a:pPr>
              <a:r>
                <a:rPr lang="en-US" b="true" sz="5000" strike="noStrike" u="none">
                  <a:solidFill>
                    <a:srgbClr val="6CE5E8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POWERPOINT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30687" y="5895493"/>
            <a:ext cx="4214062" cy="1054100"/>
            <a:chOff x="0" y="0"/>
            <a:chExt cx="1109876" cy="2776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9876" cy="277623"/>
            </a:xfrm>
            <a:custGeom>
              <a:avLst/>
              <a:gdLst/>
              <a:ahLst/>
              <a:cxnLst/>
              <a:rect r="r" b="b" t="t" l="l"/>
              <a:pathLst>
                <a:path h="277623" w="1109876">
                  <a:moveTo>
                    <a:pt x="0" y="0"/>
                  </a:moveTo>
                  <a:lnTo>
                    <a:pt x="1109876" y="0"/>
                  </a:lnTo>
                  <a:lnTo>
                    <a:pt x="1109876" y="277623"/>
                  </a:lnTo>
                  <a:lnTo>
                    <a:pt x="0" y="27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47625"/>
              <a:ext cx="1109876" cy="22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300"/>
                </a:lnSpc>
                <a:spcBef>
                  <a:spcPct val="0"/>
                </a:spcBef>
              </a:pPr>
              <a:r>
                <a:rPr lang="en-US" b="true" sz="5000" strike="noStrike" u="none">
                  <a:solidFill>
                    <a:srgbClr val="6CE5E8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GOOGLE SLIDES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074400" y="3535370"/>
            <a:ext cx="2814966" cy="2861465"/>
          </a:xfrm>
          <a:custGeom>
            <a:avLst/>
            <a:gdLst/>
            <a:ahLst/>
            <a:cxnLst/>
            <a:rect r="r" b="b" t="t" l="l"/>
            <a:pathLst>
              <a:path h="2861465" w="2814966">
                <a:moveTo>
                  <a:pt x="0" y="0"/>
                </a:moveTo>
                <a:lnTo>
                  <a:pt x="2814967" y="0"/>
                </a:lnTo>
                <a:lnTo>
                  <a:pt x="2814967" y="2861465"/>
                </a:lnTo>
                <a:lnTo>
                  <a:pt x="0" y="2861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591501" y="3397181"/>
            <a:ext cx="3260098" cy="3137844"/>
          </a:xfrm>
          <a:custGeom>
            <a:avLst/>
            <a:gdLst/>
            <a:ahLst/>
            <a:cxnLst/>
            <a:rect r="r" b="b" t="t" l="l"/>
            <a:pathLst>
              <a:path h="3137844" w="3260098">
                <a:moveTo>
                  <a:pt x="0" y="0"/>
                </a:moveTo>
                <a:lnTo>
                  <a:pt x="3260098" y="0"/>
                </a:lnTo>
                <a:lnTo>
                  <a:pt x="3260098" y="3137844"/>
                </a:lnTo>
                <a:lnTo>
                  <a:pt x="0" y="313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480600" y="3684758"/>
            <a:ext cx="2714235" cy="2562690"/>
          </a:xfrm>
          <a:custGeom>
            <a:avLst/>
            <a:gdLst/>
            <a:ahLst/>
            <a:cxnLst/>
            <a:rect r="r" b="b" t="t" l="l"/>
            <a:pathLst>
              <a:path h="2562690" w="2714235">
                <a:moveTo>
                  <a:pt x="0" y="0"/>
                </a:moveTo>
                <a:lnTo>
                  <a:pt x="2714235" y="0"/>
                </a:lnTo>
                <a:lnTo>
                  <a:pt x="2714235" y="2562690"/>
                </a:lnTo>
                <a:lnTo>
                  <a:pt x="0" y="256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871793">
            <a:off x="-3318345" y="561747"/>
            <a:ext cx="6636690" cy="3086061"/>
          </a:xfrm>
          <a:custGeom>
            <a:avLst/>
            <a:gdLst/>
            <a:ahLst/>
            <a:cxnLst/>
            <a:rect r="r" b="b" t="t" l="l"/>
            <a:pathLst>
              <a:path h="3086061" w="6636690">
                <a:moveTo>
                  <a:pt x="0" y="0"/>
                </a:moveTo>
                <a:lnTo>
                  <a:pt x="6636690" y="0"/>
                </a:lnTo>
                <a:lnTo>
                  <a:pt x="6636690" y="3086060"/>
                </a:lnTo>
                <a:lnTo>
                  <a:pt x="0" y="3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06250" y="392120"/>
            <a:ext cx="16230600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b="true" sz="12000" strike="noStrike" u="none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HOW TO USE THIS PRESENTATION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8517" y="7101532"/>
            <a:ext cx="4386733" cy="186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Click on the </a:t>
            </a:r>
            <a:r>
              <a:rPr lang="en-US" b="true" sz="2100">
                <a:solidFill>
                  <a:srgbClr val="FFFF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"Canva"</a:t>
            </a: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button under this presentation preview. Start editing your presentation. You need to sign in to your Canva account.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66194" y="7101532"/>
            <a:ext cx="4710712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Export this design from Canva as a </a:t>
            </a:r>
            <a:r>
              <a:rPr lang="en-US" b="true" sz="2100">
                <a:solidFill>
                  <a:srgbClr val="FFFF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PowerPoint template</a:t>
            </a: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. Open the design in </a:t>
            </a:r>
            <a:r>
              <a:rPr lang="en-US" b="true" sz="2100">
                <a:solidFill>
                  <a:srgbClr val="FFFF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Canva</a:t>
            </a: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. This will provide you with all the fonts used and elements used in this presentation as listed on page 21. Learn more on slide 3.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8236" y="7101532"/>
            <a:ext cx="4378963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Export this design from Canva as a </a:t>
            </a:r>
            <a:r>
              <a:rPr lang="en-US" sz="2100" b="true">
                <a:solidFill>
                  <a:srgbClr val="FFFFFF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GoogleSlide template</a:t>
            </a: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. This will provide you with all the fonts used and elements used in this presentation as listed on page 21.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Learn more on slide 4.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2201927">
            <a:off x="17138615" y="2885132"/>
            <a:ext cx="2796724" cy="1300477"/>
          </a:xfrm>
          <a:custGeom>
            <a:avLst/>
            <a:gdLst/>
            <a:ahLst/>
            <a:cxnLst/>
            <a:rect r="r" b="b" t="t" l="l"/>
            <a:pathLst>
              <a:path h="1300477" w="2796724">
                <a:moveTo>
                  <a:pt x="0" y="0"/>
                </a:moveTo>
                <a:lnTo>
                  <a:pt x="2796724" y="0"/>
                </a:lnTo>
                <a:lnTo>
                  <a:pt x="2796724" y="1300476"/>
                </a:lnTo>
                <a:lnTo>
                  <a:pt x="0" y="1300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999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809482" y="6317883"/>
            <a:ext cx="9621666" cy="3848666"/>
            <a:chOff x="0" y="0"/>
            <a:chExt cx="6350000" cy="254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172" y="-3080975"/>
            <a:ext cx="11299821" cy="14065000"/>
            <a:chOff x="0" y="0"/>
            <a:chExt cx="510159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015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101590">
                  <a:moveTo>
                    <a:pt x="4216400" y="0"/>
                  </a:moveTo>
                  <a:lnTo>
                    <a:pt x="1838960" y="0"/>
                  </a:lnTo>
                  <a:lnTo>
                    <a:pt x="0" y="1838960"/>
                  </a:lnTo>
                  <a:lnTo>
                    <a:pt x="0" y="1913890"/>
                  </a:lnTo>
                  <a:lnTo>
                    <a:pt x="0" y="6350000"/>
                  </a:lnTo>
                  <a:lnTo>
                    <a:pt x="2209800" y="6350000"/>
                  </a:lnTo>
                  <a:lnTo>
                    <a:pt x="3263900" y="5295900"/>
                  </a:lnTo>
                  <a:lnTo>
                    <a:pt x="3263900" y="5295900"/>
                  </a:lnTo>
                  <a:lnTo>
                    <a:pt x="4047490" y="4511040"/>
                  </a:lnTo>
                  <a:lnTo>
                    <a:pt x="4047490" y="4511040"/>
                  </a:lnTo>
                  <a:lnTo>
                    <a:pt x="5101590" y="3456940"/>
                  </a:lnTo>
                  <a:lnTo>
                    <a:pt x="5101590" y="2217420"/>
                  </a:lnTo>
                  <a:lnTo>
                    <a:pt x="5101590" y="1348740"/>
                  </a:lnTo>
                  <a:close/>
                </a:path>
              </a:pathLst>
            </a:custGeom>
            <a:blipFill>
              <a:blip r:embed="rId3"/>
              <a:stretch>
                <a:fillRect l="0" t="-10254" r="0" b="-1025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296400" y="1888056"/>
            <a:ext cx="9621666" cy="3848666"/>
            <a:chOff x="0" y="0"/>
            <a:chExt cx="6350000" cy="254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44000" y="1735656"/>
            <a:ext cx="9621666" cy="3848666"/>
            <a:chOff x="0" y="0"/>
            <a:chExt cx="6350000" cy="254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070D5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9632843" y="2002356"/>
            <a:ext cx="7190670" cy="363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000"/>
              </a:lnSpc>
              <a:spcBef>
                <a:spcPct val="0"/>
              </a:spcBef>
            </a:pPr>
            <a:r>
              <a:rPr lang="en-US" b="true" sz="14000" strike="noStrike" u="none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OUR SERVICES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657082" y="6165483"/>
            <a:ext cx="9621666" cy="3848666"/>
            <a:chOff x="0" y="0"/>
            <a:chExt cx="6350000" cy="254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00A1E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6098444" y="8215334"/>
            <a:ext cx="387075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SERVICE THREE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98444" y="8893505"/>
            <a:ext cx="3980117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Elaborate on what you want to discuss.</a:t>
            </a: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04634" y="7127579"/>
            <a:ext cx="3870752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Elaborate on what you want to discuss.</a:t>
            </a: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04634" y="6446022"/>
            <a:ext cx="40327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SERVICE TWO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98444" y="6446022"/>
            <a:ext cx="387075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SERVICE ONE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98444" y="7127579"/>
            <a:ext cx="3870752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Elaborate on what you want to discuss.</a:t>
            </a: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04634" y="8215334"/>
            <a:ext cx="387075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SERVICE FOUR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04634" y="8893505"/>
            <a:ext cx="3980117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Elaborate on what you want to discuss.</a:t>
            </a: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931126" y="6165483"/>
            <a:ext cx="7323931" cy="3954923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70900"/>
            <a:ext cx="5387400" cy="5387400"/>
          </a:xfrm>
          <a:custGeom>
            <a:avLst/>
            <a:gdLst/>
            <a:ahLst/>
            <a:cxnLst/>
            <a:rect r="r" b="b" t="t" l="l"/>
            <a:pathLst>
              <a:path h="5387400" w="5387400">
                <a:moveTo>
                  <a:pt x="0" y="0"/>
                </a:moveTo>
                <a:lnTo>
                  <a:pt x="5387400" y="0"/>
                </a:lnTo>
                <a:lnTo>
                  <a:pt x="5387400" y="5387400"/>
                </a:lnTo>
                <a:lnTo>
                  <a:pt x="0" y="538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4508" y="3870900"/>
            <a:ext cx="5387400" cy="5387400"/>
          </a:xfrm>
          <a:custGeom>
            <a:avLst/>
            <a:gdLst/>
            <a:ahLst/>
            <a:cxnLst/>
            <a:rect r="r" b="b" t="t" l="l"/>
            <a:pathLst>
              <a:path h="5387400" w="5387400">
                <a:moveTo>
                  <a:pt x="0" y="0"/>
                </a:moveTo>
                <a:lnTo>
                  <a:pt x="5387400" y="0"/>
                </a:lnTo>
                <a:lnTo>
                  <a:pt x="5387400" y="5387400"/>
                </a:lnTo>
                <a:lnTo>
                  <a:pt x="0" y="538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16108" y="3870900"/>
            <a:ext cx="5387400" cy="5387400"/>
          </a:xfrm>
          <a:custGeom>
            <a:avLst/>
            <a:gdLst/>
            <a:ahLst/>
            <a:cxnLst/>
            <a:rect r="r" b="b" t="t" l="l"/>
            <a:pathLst>
              <a:path h="5387400" w="5387400">
                <a:moveTo>
                  <a:pt x="0" y="0"/>
                </a:moveTo>
                <a:lnTo>
                  <a:pt x="5387400" y="0"/>
                </a:lnTo>
                <a:lnTo>
                  <a:pt x="5387400" y="5387400"/>
                </a:lnTo>
                <a:lnTo>
                  <a:pt x="0" y="538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21980" y="4876598"/>
            <a:ext cx="3532455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8930" y="4876598"/>
            <a:ext cx="3626939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Click on the "Canva" button next to this presentation. Start editing your presentation. You may need to sign in to your Canva account.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39158" y="4876598"/>
            <a:ext cx="3760423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Enter "Google Drive" in the search bar and click on the Google Drive icon to add this design as a Google slide in your G Drive. It will ask you to link your Google account to Canva the first time.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27221" y="1108650"/>
            <a:ext cx="14609978" cy="2095500"/>
            <a:chOff x="0" y="0"/>
            <a:chExt cx="19479970" cy="27940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18602647" cy="265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00"/>
                </a:lnSpc>
                <a:spcBef>
                  <a:spcPct val="0"/>
                </a:spcBef>
              </a:pPr>
              <a:r>
                <a:rPr lang="en-US" b="true" sz="7500" strike="noStrike" u="none">
                  <a:solidFill>
                    <a:srgbClr val="C1FF72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USE THIS PRESENTATION AS A GOOGLE SLIDE TEMPLATE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195506" y="1412875"/>
              <a:ext cx="6284464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00"/>
                </a:lnSpc>
                <a:spcBef>
                  <a:spcPct val="0"/>
                </a:spcBef>
              </a:pPr>
              <a:r>
                <a:rPr lang="en-US" b="true" sz="7500" strike="noStrike" u="none">
                  <a:solidFill>
                    <a:srgbClr val="C1FF72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IN 3 STEPS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88148" y="7981589"/>
            <a:ext cx="1468505" cy="1468505"/>
          </a:xfrm>
          <a:custGeom>
            <a:avLst/>
            <a:gdLst/>
            <a:ahLst/>
            <a:cxnLst/>
            <a:rect r="r" b="b" t="t" l="l"/>
            <a:pathLst>
              <a:path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53955" y="7981589"/>
            <a:ext cx="1468505" cy="1468505"/>
          </a:xfrm>
          <a:custGeom>
            <a:avLst/>
            <a:gdLst/>
            <a:ahLst/>
            <a:cxnLst/>
            <a:rect r="r" b="b" t="t" l="l"/>
            <a:pathLst>
              <a:path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75555" y="7981589"/>
            <a:ext cx="1468505" cy="1468505"/>
          </a:xfrm>
          <a:custGeom>
            <a:avLst/>
            <a:gdLst/>
            <a:ahLst/>
            <a:cxnLst/>
            <a:rect r="r" b="b" t="t" l="l"/>
            <a:pathLst>
              <a:path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3077" y="529084"/>
            <a:ext cx="12545585" cy="2848893"/>
          </a:xfrm>
          <a:custGeom>
            <a:avLst/>
            <a:gdLst/>
            <a:ahLst/>
            <a:cxnLst/>
            <a:rect r="r" b="b" t="t" l="l"/>
            <a:pathLst>
              <a:path h="2848893" w="12545585">
                <a:moveTo>
                  <a:pt x="0" y="0"/>
                </a:moveTo>
                <a:lnTo>
                  <a:pt x="12545585" y="0"/>
                </a:lnTo>
                <a:lnTo>
                  <a:pt x="12545585" y="2848894"/>
                </a:lnTo>
                <a:lnTo>
                  <a:pt x="0" y="2848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3077" y="3750335"/>
            <a:ext cx="12545585" cy="2848893"/>
          </a:xfrm>
          <a:custGeom>
            <a:avLst/>
            <a:gdLst/>
            <a:ahLst/>
            <a:cxnLst/>
            <a:rect r="r" b="b" t="t" l="l"/>
            <a:pathLst>
              <a:path h="2848893" w="12545585">
                <a:moveTo>
                  <a:pt x="0" y="0"/>
                </a:moveTo>
                <a:lnTo>
                  <a:pt x="12545585" y="0"/>
                </a:lnTo>
                <a:lnTo>
                  <a:pt x="12545585" y="2848893"/>
                </a:lnTo>
                <a:lnTo>
                  <a:pt x="0" y="2848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13077" y="6971585"/>
            <a:ext cx="12545585" cy="2848893"/>
          </a:xfrm>
          <a:custGeom>
            <a:avLst/>
            <a:gdLst/>
            <a:ahLst/>
            <a:cxnLst/>
            <a:rect r="r" b="b" t="t" l="l"/>
            <a:pathLst>
              <a:path h="2848893" w="12545585">
                <a:moveTo>
                  <a:pt x="0" y="0"/>
                </a:moveTo>
                <a:lnTo>
                  <a:pt x="12545585" y="0"/>
                </a:lnTo>
                <a:lnTo>
                  <a:pt x="12545585" y="2848893"/>
                </a:lnTo>
                <a:lnTo>
                  <a:pt x="0" y="2848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56939" y="2122663"/>
            <a:ext cx="468121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23540" y="4348935"/>
            <a:ext cx="4314616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070D53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OUR PROJECTS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56939" y="1076325"/>
            <a:ext cx="4681216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070D53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68577" y="7568072"/>
            <a:ext cx="5969579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070D53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STATS &amp; NUMBERS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0811" y="3676650"/>
            <a:ext cx="6705406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b="true" sz="12000" strike="noStrike" u="none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TABLE OF 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56939" y="5399860"/>
            <a:ext cx="468121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56939" y="8677057"/>
            <a:ext cx="468121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Elaborate on what you want to discuss.</a:t>
            </a:r>
            <a:r>
              <a:rPr lang="en-US" sz="24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11910" y="1355468"/>
            <a:ext cx="2490788" cy="134502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11910" y="4608000"/>
            <a:ext cx="2490788" cy="134502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11910" y="7860531"/>
            <a:ext cx="2490788" cy="1345025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1306751">
            <a:off x="16124392" y="6168709"/>
            <a:ext cx="5258101" cy="2445017"/>
          </a:xfrm>
          <a:custGeom>
            <a:avLst/>
            <a:gdLst/>
            <a:ahLst/>
            <a:cxnLst/>
            <a:rect r="r" b="b" t="t" l="l"/>
            <a:pathLst>
              <a:path h="2445017" w="5258101">
                <a:moveTo>
                  <a:pt x="0" y="0"/>
                </a:moveTo>
                <a:lnTo>
                  <a:pt x="5258101" y="0"/>
                </a:lnTo>
                <a:lnTo>
                  <a:pt x="5258101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388967">
            <a:off x="-253479" y="9101818"/>
            <a:ext cx="4144437" cy="1927163"/>
          </a:xfrm>
          <a:custGeom>
            <a:avLst/>
            <a:gdLst/>
            <a:ahLst/>
            <a:cxnLst/>
            <a:rect r="r" b="b" t="t" l="l"/>
            <a:pathLst>
              <a:path h="1927163" w="4144437">
                <a:moveTo>
                  <a:pt x="0" y="0"/>
                </a:moveTo>
                <a:lnTo>
                  <a:pt x="4144437" y="0"/>
                </a:lnTo>
                <a:lnTo>
                  <a:pt x="4144437" y="1927164"/>
                </a:lnTo>
                <a:lnTo>
                  <a:pt x="0" y="1927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526364">
            <a:off x="831492" y="980256"/>
            <a:ext cx="1784477" cy="829782"/>
          </a:xfrm>
          <a:custGeom>
            <a:avLst/>
            <a:gdLst/>
            <a:ahLst/>
            <a:cxnLst/>
            <a:rect r="r" b="b" t="t" l="l"/>
            <a:pathLst>
              <a:path h="829782" w="1784477">
                <a:moveTo>
                  <a:pt x="0" y="0"/>
                </a:moveTo>
                <a:lnTo>
                  <a:pt x="1784476" y="0"/>
                </a:lnTo>
                <a:lnTo>
                  <a:pt x="1784476" y="829782"/>
                </a:lnTo>
                <a:lnTo>
                  <a:pt x="0" y="829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60996" y="709891"/>
            <a:ext cx="3432658" cy="3432658"/>
          </a:xfrm>
          <a:custGeom>
            <a:avLst/>
            <a:gdLst/>
            <a:ahLst/>
            <a:cxnLst/>
            <a:rect r="r" b="b" t="t" l="l"/>
            <a:pathLst>
              <a:path h="3432658" w="3432658">
                <a:moveTo>
                  <a:pt x="0" y="0"/>
                </a:moveTo>
                <a:lnTo>
                  <a:pt x="3432658" y="0"/>
                </a:lnTo>
                <a:lnTo>
                  <a:pt x="3432658" y="3432658"/>
                </a:lnTo>
                <a:lnTo>
                  <a:pt x="0" y="3432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60996" y="602026"/>
            <a:ext cx="3432658" cy="3477848"/>
            <a:chOff x="0" y="0"/>
            <a:chExt cx="1806365" cy="1830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6365" cy="1830145"/>
            </a:xfrm>
            <a:custGeom>
              <a:avLst/>
              <a:gdLst/>
              <a:ahLst/>
              <a:cxnLst/>
              <a:rect r="r" b="b" t="t" l="l"/>
              <a:pathLst>
                <a:path h="1830145" w="1806365">
                  <a:moveTo>
                    <a:pt x="903182" y="0"/>
                  </a:moveTo>
                  <a:cubicBezTo>
                    <a:pt x="404368" y="0"/>
                    <a:pt x="0" y="409692"/>
                    <a:pt x="0" y="915073"/>
                  </a:cubicBezTo>
                  <a:cubicBezTo>
                    <a:pt x="0" y="1420453"/>
                    <a:pt x="404368" y="1830145"/>
                    <a:pt x="903182" y="1830145"/>
                  </a:cubicBezTo>
                  <a:cubicBezTo>
                    <a:pt x="1401996" y="1830145"/>
                    <a:pt x="1806365" y="1420453"/>
                    <a:pt x="1806365" y="915073"/>
                  </a:cubicBezTo>
                  <a:cubicBezTo>
                    <a:pt x="1806365" y="409692"/>
                    <a:pt x="1401996" y="0"/>
                    <a:pt x="903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69347" y="438276"/>
              <a:ext cx="1467671" cy="1220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4000"/>
                </a:lnSpc>
                <a:spcBef>
                  <a:spcPct val="0"/>
                </a:spcBef>
              </a:pPr>
              <a:r>
                <a:rPr lang="en-US" b="true" sz="14000" strike="noStrike" u="none">
                  <a:solidFill>
                    <a:srgbClr val="C1FF72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01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3272778" y="2990778"/>
            <a:ext cx="7973043" cy="430544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2956230" y="2990778"/>
            <a:ext cx="7973043" cy="430544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54963" y="4346575"/>
            <a:ext cx="7378075" cy="186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00"/>
              </a:lnSpc>
              <a:spcBef>
                <a:spcPct val="0"/>
              </a:spcBef>
            </a:pPr>
            <a:r>
              <a:rPr lang="en-US" b="true" sz="14000" strike="noStrike" u="none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10461" y="6984017"/>
            <a:ext cx="4467077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u="none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Elaborate on what you want to discuss. 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6419" y="-5666419"/>
            <a:ext cx="13390237" cy="13390237"/>
          </a:xfrm>
          <a:custGeom>
            <a:avLst/>
            <a:gdLst/>
            <a:ahLst/>
            <a:cxnLst/>
            <a:rect r="r" b="b" t="t" l="l"/>
            <a:pathLst>
              <a:path h="13390237" w="13390237">
                <a:moveTo>
                  <a:pt x="0" y="0"/>
                </a:moveTo>
                <a:lnTo>
                  <a:pt x="13390238" y="0"/>
                </a:lnTo>
                <a:lnTo>
                  <a:pt x="13390238" y="13390238"/>
                </a:lnTo>
                <a:lnTo>
                  <a:pt x="0" y="1339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959666" y="-3959646"/>
            <a:ext cx="9976732" cy="997669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4443" t="0" r="-20671" b="-1681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038741" y="4643531"/>
            <a:ext cx="4890191" cy="4890171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43853" y="3848634"/>
            <a:ext cx="6479965" cy="6479965"/>
          </a:xfrm>
          <a:custGeom>
            <a:avLst/>
            <a:gdLst/>
            <a:ahLst/>
            <a:cxnLst/>
            <a:rect r="r" b="b" t="t" l="l"/>
            <a:pathLst>
              <a:path h="6479965" w="6479965">
                <a:moveTo>
                  <a:pt x="0" y="0"/>
                </a:moveTo>
                <a:lnTo>
                  <a:pt x="6479966" y="0"/>
                </a:lnTo>
                <a:lnTo>
                  <a:pt x="6479966" y="6479966"/>
                </a:lnTo>
                <a:lnTo>
                  <a:pt x="0" y="6479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00950" y="8733123"/>
            <a:ext cx="7702447" cy="669504"/>
            <a:chOff x="0" y="0"/>
            <a:chExt cx="2028628" cy="1763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8628" cy="176330"/>
            </a:xfrm>
            <a:custGeom>
              <a:avLst/>
              <a:gdLst/>
              <a:ahLst/>
              <a:cxnLst/>
              <a:rect r="r" b="b" t="t" l="l"/>
              <a:pathLst>
                <a:path h="176330" w="2028628">
                  <a:moveTo>
                    <a:pt x="51261" y="0"/>
                  </a:moveTo>
                  <a:lnTo>
                    <a:pt x="1977367" y="0"/>
                  </a:lnTo>
                  <a:cubicBezTo>
                    <a:pt x="2005677" y="0"/>
                    <a:pt x="2028628" y="22950"/>
                    <a:pt x="2028628" y="51261"/>
                  </a:cubicBezTo>
                  <a:lnTo>
                    <a:pt x="2028628" y="125069"/>
                  </a:lnTo>
                  <a:cubicBezTo>
                    <a:pt x="2028628" y="153380"/>
                    <a:pt x="2005677" y="176330"/>
                    <a:pt x="1977367" y="176330"/>
                  </a:cubicBezTo>
                  <a:lnTo>
                    <a:pt x="51261" y="176330"/>
                  </a:lnTo>
                  <a:cubicBezTo>
                    <a:pt x="22950" y="176330"/>
                    <a:pt x="0" y="153380"/>
                    <a:pt x="0" y="125069"/>
                  </a:cubicBezTo>
                  <a:lnTo>
                    <a:pt x="0" y="51261"/>
                  </a:lnTo>
                  <a:cubicBezTo>
                    <a:pt x="0" y="22950"/>
                    <a:pt x="22950" y="0"/>
                    <a:pt x="512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028628" cy="223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723819" y="3506418"/>
            <a:ext cx="9619896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b="true" sz="12000" strike="noStrike" u="none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WELCOME TO PRESENTATION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3819" y="7189227"/>
            <a:ext cx="9619896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I'm Rain, and I'll be sharing with you my beautiful ideas.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3819" y="8859277"/>
            <a:ext cx="7155299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Follow me at @reallygreatsite to learn more.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1306751">
            <a:off x="14053791" y="2155606"/>
            <a:ext cx="5258101" cy="2445017"/>
          </a:xfrm>
          <a:custGeom>
            <a:avLst/>
            <a:gdLst/>
            <a:ahLst/>
            <a:cxnLst/>
            <a:rect r="r" b="b" t="t" l="l"/>
            <a:pathLst>
              <a:path h="2445017" w="5258101">
                <a:moveTo>
                  <a:pt x="0" y="0"/>
                </a:moveTo>
                <a:lnTo>
                  <a:pt x="5258101" y="0"/>
                </a:lnTo>
                <a:lnTo>
                  <a:pt x="5258101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749046">
            <a:off x="7051535" y="1192096"/>
            <a:ext cx="2179713" cy="1070166"/>
          </a:xfrm>
          <a:custGeom>
            <a:avLst/>
            <a:gdLst/>
            <a:ahLst/>
            <a:cxnLst/>
            <a:rect r="r" b="b" t="t" l="l"/>
            <a:pathLst>
              <a:path h="1070166" w="2179713">
                <a:moveTo>
                  <a:pt x="0" y="0"/>
                </a:moveTo>
                <a:lnTo>
                  <a:pt x="2179713" y="0"/>
                </a:lnTo>
                <a:lnTo>
                  <a:pt x="2179713" y="1070166"/>
                </a:lnTo>
                <a:lnTo>
                  <a:pt x="0" y="1070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 l="-2792" t="0" r="-2792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48106"/>
            <a:ext cx="7759439" cy="6510194"/>
            <a:chOff x="0" y="0"/>
            <a:chExt cx="2043638" cy="1714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3638" cy="1714619"/>
            </a:xfrm>
            <a:custGeom>
              <a:avLst/>
              <a:gdLst/>
              <a:ahLst/>
              <a:cxnLst/>
              <a:rect r="r" b="b" t="t" l="l"/>
              <a:pathLst>
                <a:path h="1714619" w="2043638">
                  <a:moveTo>
                    <a:pt x="0" y="0"/>
                  </a:moveTo>
                  <a:lnTo>
                    <a:pt x="2043638" y="0"/>
                  </a:lnTo>
                  <a:lnTo>
                    <a:pt x="2043638" y="1714619"/>
                  </a:lnTo>
                  <a:lnTo>
                    <a:pt x="0" y="1714619"/>
                  </a:lnTo>
                  <a:close/>
                </a:path>
              </a:pathLst>
            </a:custGeom>
            <a:solidFill>
              <a:srgbClr val="000000">
                <a:alpha val="4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43638" cy="1762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482760" y="-32849"/>
            <a:ext cx="7113155" cy="6748606"/>
          </a:xfrm>
          <a:custGeom>
            <a:avLst/>
            <a:gdLst/>
            <a:ahLst/>
            <a:cxnLst/>
            <a:rect r="r" b="b" t="t" l="l"/>
            <a:pathLst>
              <a:path h="6748606" w="7113155">
                <a:moveTo>
                  <a:pt x="0" y="0"/>
                </a:moveTo>
                <a:lnTo>
                  <a:pt x="7113155" y="0"/>
                </a:lnTo>
                <a:lnTo>
                  <a:pt x="7113155" y="6748606"/>
                </a:lnTo>
                <a:lnTo>
                  <a:pt x="0" y="6748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61306" y="6195871"/>
            <a:ext cx="2253664" cy="2253664"/>
          </a:xfrm>
          <a:custGeom>
            <a:avLst/>
            <a:gdLst/>
            <a:ahLst/>
            <a:cxnLst/>
            <a:rect r="r" b="b" t="t" l="l"/>
            <a:pathLst>
              <a:path h="2253664" w="2253664">
                <a:moveTo>
                  <a:pt x="0" y="0"/>
                </a:moveTo>
                <a:lnTo>
                  <a:pt x="2253665" y="0"/>
                </a:lnTo>
                <a:lnTo>
                  <a:pt x="2253665" y="2253664"/>
                </a:lnTo>
                <a:lnTo>
                  <a:pt x="0" y="2253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5611" y="2043256"/>
            <a:ext cx="6668446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b="true" sz="12000" strike="noStrike" u="none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ABOUT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5611" y="6992503"/>
            <a:ext cx="4584125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41B8D5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WHAT WE DO?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5611" y="4239211"/>
            <a:ext cx="4584125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41B8D5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WHO WE ARE?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5611" y="5255481"/>
            <a:ext cx="458412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u="none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Briefly elaborate on what you want to discuss.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5611" y="8005328"/>
            <a:ext cx="458412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u="none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Briefly elaborate on what you want to discuss. 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0">
            <a:off x="14459585" y="-1262384"/>
            <a:ext cx="4256412" cy="6209620"/>
          </a:xfrm>
          <a:custGeom>
            <a:avLst/>
            <a:gdLst/>
            <a:ahLst/>
            <a:cxnLst/>
            <a:rect r="r" b="b" t="t" l="l"/>
            <a:pathLst>
              <a:path h="6209620" w="4256412">
                <a:moveTo>
                  <a:pt x="0" y="6209620"/>
                </a:moveTo>
                <a:lnTo>
                  <a:pt x="4256412" y="6209620"/>
                </a:lnTo>
                <a:lnTo>
                  <a:pt x="4256412" y="0"/>
                </a:lnTo>
                <a:lnTo>
                  <a:pt x="0" y="0"/>
                </a:lnTo>
                <a:lnTo>
                  <a:pt x="0" y="62096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42525" y="4194204"/>
            <a:ext cx="9322548" cy="5330480"/>
            <a:chOff x="0" y="0"/>
            <a:chExt cx="12430064" cy="7107307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426130" y="355178"/>
              <a:ext cx="12003934" cy="6752129"/>
              <a:chOff x="0" y="0"/>
              <a:chExt cx="1128903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12003934" cy="6752129"/>
              <a:chOff x="0" y="0"/>
              <a:chExt cx="1128903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342" t="0" r="-4342" b="0"/>
                </a:stretch>
              </a:blip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4193040" y="4194204"/>
            <a:ext cx="9317908" cy="5330480"/>
            <a:chOff x="0" y="0"/>
            <a:chExt cx="12423877" cy="7107307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419943" y="355178"/>
              <a:ext cx="12003934" cy="6752129"/>
              <a:chOff x="0" y="0"/>
              <a:chExt cx="1128903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12003934" cy="6752129"/>
              <a:chOff x="0" y="0"/>
              <a:chExt cx="1128903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33230" r="0" b="-33230"/>
                </a:stretch>
              </a:blip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-4903351" y="4194204"/>
            <a:ext cx="9317276" cy="5330480"/>
            <a:chOff x="0" y="0"/>
            <a:chExt cx="12423034" cy="7107307"/>
          </a:xfrm>
        </p:grpSpPr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419100" y="355178"/>
              <a:ext cx="12003934" cy="6752129"/>
              <a:chOff x="0" y="0"/>
              <a:chExt cx="1128903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12003934" cy="6752129"/>
              <a:chOff x="0" y="0"/>
              <a:chExt cx="1128903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4137" t="0" r="-4137" b="0"/>
                </a:stretch>
              </a:blipFill>
            </p:spPr>
          </p:sp>
        </p:grpSp>
      </p:grpSp>
      <p:sp>
        <p:nvSpPr>
          <p:cNvPr name="Freeform 18" id="18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97606" y="671512"/>
            <a:ext cx="7729031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EVIDENCIAS DE AVANCE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1306751">
            <a:off x="15658949" y="8745836"/>
            <a:ext cx="5258101" cy="2445017"/>
          </a:xfrm>
          <a:custGeom>
            <a:avLst/>
            <a:gdLst/>
            <a:ahLst/>
            <a:cxnLst/>
            <a:rect r="r" b="b" t="t" l="l"/>
            <a:pathLst>
              <a:path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416955">
            <a:off x="7565432" y="-610572"/>
            <a:ext cx="3476733" cy="1616681"/>
          </a:xfrm>
          <a:custGeom>
            <a:avLst/>
            <a:gdLst/>
            <a:ahLst/>
            <a:cxnLst/>
            <a:rect r="r" b="b" t="t" l="l"/>
            <a:pathLst>
              <a:path h="1616681" w="3476733">
                <a:moveTo>
                  <a:pt x="0" y="0"/>
                </a:moveTo>
                <a:lnTo>
                  <a:pt x="3476733" y="0"/>
                </a:lnTo>
                <a:lnTo>
                  <a:pt x="3476733" y="1616681"/>
                </a:lnTo>
                <a:lnTo>
                  <a:pt x="0" y="1616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7606" y="671512"/>
            <a:ext cx="7729031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EVIDENCIAS DE AVANCE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06751">
            <a:off x="15658949" y="8745836"/>
            <a:ext cx="5258101" cy="2445017"/>
          </a:xfrm>
          <a:custGeom>
            <a:avLst/>
            <a:gdLst/>
            <a:ahLst/>
            <a:cxnLst/>
            <a:rect r="r" b="b" t="t" l="l"/>
            <a:pathLst>
              <a:path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16955">
            <a:off x="7565432" y="-610572"/>
            <a:ext cx="3476733" cy="1616681"/>
          </a:xfrm>
          <a:custGeom>
            <a:avLst/>
            <a:gdLst/>
            <a:ahLst/>
            <a:cxnLst/>
            <a:rect r="r" b="b" t="t" l="l"/>
            <a:pathLst>
              <a:path h="1616681" w="3476733">
                <a:moveTo>
                  <a:pt x="0" y="0"/>
                </a:moveTo>
                <a:lnTo>
                  <a:pt x="3476733" y="0"/>
                </a:lnTo>
                <a:lnTo>
                  <a:pt x="3476733" y="1616681"/>
                </a:lnTo>
                <a:lnTo>
                  <a:pt x="0" y="161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5043" y="4564732"/>
            <a:ext cx="8457832" cy="4358776"/>
          </a:xfrm>
          <a:custGeom>
            <a:avLst/>
            <a:gdLst/>
            <a:ahLst/>
            <a:cxnLst/>
            <a:rect r="r" b="b" t="t" l="l"/>
            <a:pathLst>
              <a:path h="4358776" w="8457832">
                <a:moveTo>
                  <a:pt x="0" y="0"/>
                </a:moveTo>
                <a:lnTo>
                  <a:pt x="8457832" y="0"/>
                </a:lnTo>
                <a:lnTo>
                  <a:pt x="8457832" y="4358776"/>
                </a:lnTo>
                <a:lnTo>
                  <a:pt x="0" y="4358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555646" y="4564732"/>
            <a:ext cx="8390925" cy="4358776"/>
          </a:xfrm>
          <a:custGeom>
            <a:avLst/>
            <a:gdLst/>
            <a:ahLst/>
            <a:cxnLst/>
            <a:rect r="r" b="b" t="t" l="l"/>
            <a:pathLst>
              <a:path h="4358776" w="8390925">
                <a:moveTo>
                  <a:pt x="0" y="0"/>
                </a:moveTo>
                <a:lnTo>
                  <a:pt x="8390925" y="0"/>
                </a:lnTo>
                <a:lnTo>
                  <a:pt x="8390925" y="4358776"/>
                </a:lnTo>
                <a:lnTo>
                  <a:pt x="0" y="4358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7020" y="3709745"/>
            <a:ext cx="4849726" cy="6248268"/>
            <a:chOff x="0" y="0"/>
            <a:chExt cx="1277294" cy="16456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294" cy="1645634"/>
            </a:xfrm>
            <a:custGeom>
              <a:avLst/>
              <a:gdLst/>
              <a:ahLst/>
              <a:cxnLst/>
              <a:rect r="r" b="b" t="t" l="l"/>
              <a:pathLst>
                <a:path h="1645634" w="1277294">
                  <a:moveTo>
                    <a:pt x="81414" y="0"/>
                  </a:moveTo>
                  <a:lnTo>
                    <a:pt x="1195880" y="0"/>
                  </a:lnTo>
                  <a:cubicBezTo>
                    <a:pt x="1217472" y="0"/>
                    <a:pt x="1238180" y="8578"/>
                    <a:pt x="1253448" y="23846"/>
                  </a:cubicBezTo>
                  <a:cubicBezTo>
                    <a:pt x="1268717" y="39114"/>
                    <a:pt x="1277294" y="59822"/>
                    <a:pt x="1277294" y="81414"/>
                  </a:cubicBezTo>
                  <a:lnTo>
                    <a:pt x="1277294" y="1564220"/>
                  </a:lnTo>
                  <a:cubicBezTo>
                    <a:pt x="1277294" y="1585812"/>
                    <a:pt x="1268717" y="1606521"/>
                    <a:pt x="1253448" y="1621789"/>
                  </a:cubicBezTo>
                  <a:cubicBezTo>
                    <a:pt x="1238180" y="1637057"/>
                    <a:pt x="1217472" y="1645634"/>
                    <a:pt x="1195880" y="1645634"/>
                  </a:cubicBezTo>
                  <a:lnTo>
                    <a:pt x="81414" y="1645634"/>
                  </a:lnTo>
                  <a:cubicBezTo>
                    <a:pt x="59822" y="1645634"/>
                    <a:pt x="39114" y="1637057"/>
                    <a:pt x="23846" y="1621789"/>
                  </a:cubicBezTo>
                  <a:cubicBezTo>
                    <a:pt x="8578" y="1606521"/>
                    <a:pt x="0" y="1585812"/>
                    <a:pt x="0" y="1564220"/>
                  </a:cubicBezTo>
                  <a:lnTo>
                    <a:pt x="0" y="81414"/>
                  </a:lnTo>
                  <a:cubicBezTo>
                    <a:pt x="0" y="59822"/>
                    <a:pt x="8578" y="39114"/>
                    <a:pt x="23846" y="23846"/>
                  </a:cubicBezTo>
                  <a:cubicBezTo>
                    <a:pt x="39114" y="8578"/>
                    <a:pt x="59822" y="0"/>
                    <a:pt x="81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77294" cy="1693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96687" y="3709745"/>
            <a:ext cx="4849726" cy="6248268"/>
            <a:chOff x="0" y="0"/>
            <a:chExt cx="1277294" cy="1645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7294" cy="1645634"/>
            </a:xfrm>
            <a:custGeom>
              <a:avLst/>
              <a:gdLst/>
              <a:ahLst/>
              <a:cxnLst/>
              <a:rect r="r" b="b" t="t" l="l"/>
              <a:pathLst>
                <a:path h="1645634" w="1277294">
                  <a:moveTo>
                    <a:pt x="81414" y="0"/>
                  </a:moveTo>
                  <a:lnTo>
                    <a:pt x="1195880" y="0"/>
                  </a:lnTo>
                  <a:cubicBezTo>
                    <a:pt x="1217472" y="0"/>
                    <a:pt x="1238180" y="8578"/>
                    <a:pt x="1253448" y="23846"/>
                  </a:cubicBezTo>
                  <a:cubicBezTo>
                    <a:pt x="1268717" y="39114"/>
                    <a:pt x="1277294" y="59822"/>
                    <a:pt x="1277294" y="81414"/>
                  </a:cubicBezTo>
                  <a:lnTo>
                    <a:pt x="1277294" y="1564220"/>
                  </a:lnTo>
                  <a:cubicBezTo>
                    <a:pt x="1277294" y="1585812"/>
                    <a:pt x="1268717" y="1606521"/>
                    <a:pt x="1253448" y="1621789"/>
                  </a:cubicBezTo>
                  <a:cubicBezTo>
                    <a:pt x="1238180" y="1637057"/>
                    <a:pt x="1217472" y="1645634"/>
                    <a:pt x="1195880" y="1645634"/>
                  </a:cubicBezTo>
                  <a:lnTo>
                    <a:pt x="81414" y="1645634"/>
                  </a:lnTo>
                  <a:cubicBezTo>
                    <a:pt x="59822" y="1645634"/>
                    <a:pt x="39114" y="1637057"/>
                    <a:pt x="23846" y="1621789"/>
                  </a:cubicBezTo>
                  <a:cubicBezTo>
                    <a:pt x="8578" y="1606521"/>
                    <a:pt x="0" y="1585812"/>
                    <a:pt x="0" y="1564220"/>
                  </a:cubicBezTo>
                  <a:lnTo>
                    <a:pt x="0" y="81414"/>
                  </a:lnTo>
                  <a:cubicBezTo>
                    <a:pt x="0" y="59822"/>
                    <a:pt x="8578" y="39114"/>
                    <a:pt x="23846" y="23846"/>
                  </a:cubicBezTo>
                  <a:cubicBezTo>
                    <a:pt x="39114" y="8578"/>
                    <a:pt x="59822" y="0"/>
                    <a:pt x="81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77294" cy="1693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12855" y="3684758"/>
            <a:ext cx="4849726" cy="6273255"/>
            <a:chOff x="0" y="0"/>
            <a:chExt cx="1277294" cy="1652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7294" cy="1652215"/>
            </a:xfrm>
            <a:custGeom>
              <a:avLst/>
              <a:gdLst/>
              <a:ahLst/>
              <a:cxnLst/>
              <a:rect r="r" b="b" t="t" l="l"/>
              <a:pathLst>
                <a:path h="1652215" w="1277294">
                  <a:moveTo>
                    <a:pt x="81414" y="0"/>
                  </a:moveTo>
                  <a:lnTo>
                    <a:pt x="1195880" y="0"/>
                  </a:lnTo>
                  <a:cubicBezTo>
                    <a:pt x="1217472" y="0"/>
                    <a:pt x="1238180" y="8578"/>
                    <a:pt x="1253448" y="23846"/>
                  </a:cubicBezTo>
                  <a:cubicBezTo>
                    <a:pt x="1268717" y="39114"/>
                    <a:pt x="1277294" y="59822"/>
                    <a:pt x="1277294" y="81414"/>
                  </a:cubicBezTo>
                  <a:lnTo>
                    <a:pt x="1277294" y="1570801"/>
                  </a:lnTo>
                  <a:cubicBezTo>
                    <a:pt x="1277294" y="1592393"/>
                    <a:pt x="1268717" y="1613102"/>
                    <a:pt x="1253448" y="1628370"/>
                  </a:cubicBezTo>
                  <a:cubicBezTo>
                    <a:pt x="1238180" y="1643638"/>
                    <a:pt x="1217472" y="1652215"/>
                    <a:pt x="1195880" y="1652215"/>
                  </a:cubicBezTo>
                  <a:lnTo>
                    <a:pt x="81414" y="1652215"/>
                  </a:lnTo>
                  <a:cubicBezTo>
                    <a:pt x="59822" y="1652215"/>
                    <a:pt x="39114" y="1643638"/>
                    <a:pt x="23846" y="1628370"/>
                  </a:cubicBezTo>
                  <a:cubicBezTo>
                    <a:pt x="8578" y="1613102"/>
                    <a:pt x="0" y="1592393"/>
                    <a:pt x="0" y="1570801"/>
                  </a:cubicBezTo>
                  <a:lnTo>
                    <a:pt x="0" y="81414"/>
                  </a:lnTo>
                  <a:cubicBezTo>
                    <a:pt x="0" y="59822"/>
                    <a:pt x="8578" y="39114"/>
                    <a:pt x="23846" y="23846"/>
                  </a:cubicBezTo>
                  <a:cubicBezTo>
                    <a:pt x="39114" y="8578"/>
                    <a:pt x="59822" y="0"/>
                    <a:pt x="814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77294" cy="1699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0719" y="5869785"/>
            <a:ext cx="3682329" cy="1054100"/>
            <a:chOff x="0" y="0"/>
            <a:chExt cx="969831" cy="277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9831" cy="277623"/>
            </a:xfrm>
            <a:custGeom>
              <a:avLst/>
              <a:gdLst/>
              <a:ahLst/>
              <a:cxnLst/>
              <a:rect r="r" b="b" t="t" l="l"/>
              <a:pathLst>
                <a:path h="277623" w="969831">
                  <a:moveTo>
                    <a:pt x="0" y="0"/>
                  </a:moveTo>
                  <a:lnTo>
                    <a:pt x="969831" y="0"/>
                  </a:lnTo>
                  <a:lnTo>
                    <a:pt x="969831" y="277623"/>
                  </a:lnTo>
                  <a:lnTo>
                    <a:pt x="0" y="27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969831" cy="22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3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6CE5E8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PROPUESTA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21915" y="5895493"/>
            <a:ext cx="3799269" cy="1054100"/>
            <a:chOff x="0" y="0"/>
            <a:chExt cx="1000631" cy="2776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0631" cy="277623"/>
            </a:xfrm>
            <a:custGeom>
              <a:avLst/>
              <a:gdLst/>
              <a:ahLst/>
              <a:cxnLst/>
              <a:rect r="r" b="b" t="t" l="l"/>
              <a:pathLst>
                <a:path h="277623" w="1000631">
                  <a:moveTo>
                    <a:pt x="0" y="0"/>
                  </a:moveTo>
                  <a:lnTo>
                    <a:pt x="1000631" y="0"/>
                  </a:lnTo>
                  <a:lnTo>
                    <a:pt x="1000631" y="277623"/>
                  </a:lnTo>
                  <a:lnTo>
                    <a:pt x="0" y="27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1000631" cy="22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3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6CE5E8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METODOLOGIA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30687" y="5895493"/>
            <a:ext cx="4214062" cy="1054100"/>
            <a:chOff x="0" y="0"/>
            <a:chExt cx="1109876" cy="2776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9876" cy="277623"/>
            </a:xfrm>
            <a:custGeom>
              <a:avLst/>
              <a:gdLst/>
              <a:ahLst/>
              <a:cxnLst/>
              <a:rect r="r" b="b" t="t" l="l"/>
              <a:pathLst>
                <a:path h="277623" w="1109876">
                  <a:moveTo>
                    <a:pt x="0" y="0"/>
                  </a:moveTo>
                  <a:lnTo>
                    <a:pt x="1109876" y="0"/>
                  </a:lnTo>
                  <a:lnTo>
                    <a:pt x="1109876" y="277623"/>
                  </a:lnTo>
                  <a:lnTo>
                    <a:pt x="0" y="27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47625"/>
              <a:ext cx="1109876" cy="22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3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6CE5E8"/>
                  </a:solidFill>
                  <a:latin typeface="Barlow SemiCondensed Bold"/>
                  <a:ea typeface="Barlow SemiCondensed Bold"/>
                  <a:cs typeface="Barlow SemiCondensed Bold"/>
                  <a:sym typeface="Barlow SemiCondensed Bold"/>
                </a:rPr>
                <a:t>EVIDENCIAS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074400" y="3535370"/>
            <a:ext cx="2814966" cy="2861465"/>
          </a:xfrm>
          <a:custGeom>
            <a:avLst/>
            <a:gdLst/>
            <a:ahLst/>
            <a:cxnLst/>
            <a:rect r="r" b="b" t="t" l="l"/>
            <a:pathLst>
              <a:path h="2861465" w="2814966">
                <a:moveTo>
                  <a:pt x="0" y="0"/>
                </a:moveTo>
                <a:lnTo>
                  <a:pt x="2814967" y="0"/>
                </a:lnTo>
                <a:lnTo>
                  <a:pt x="2814967" y="2861465"/>
                </a:lnTo>
                <a:lnTo>
                  <a:pt x="0" y="2861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591501" y="3397181"/>
            <a:ext cx="3260098" cy="3137844"/>
          </a:xfrm>
          <a:custGeom>
            <a:avLst/>
            <a:gdLst/>
            <a:ahLst/>
            <a:cxnLst/>
            <a:rect r="r" b="b" t="t" l="l"/>
            <a:pathLst>
              <a:path h="3137844" w="3260098">
                <a:moveTo>
                  <a:pt x="0" y="0"/>
                </a:moveTo>
                <a:lnTo>
                  <a:pt x="3260098" y="0"/>
                </a:lnTo>
                <a:lnTo>
                  <a:pt x="3260098" y="3137844"/>
                </a:lnTo>
                <a:lnTo>
                  <a:pt x="0" y="313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480600" y="3684758"/>
            <a:ext cx="2714235" cy="2562690"/>
          </a:xfrm>
          <a:custGeom>
            <a:avLst/>
            <a:gdLst/>
            <a:ahLst/>
            <a:cxnLst/>
            <a:rect r="r" b="b" t="t" l="l"/>
            <a:pathLst>
              <a:path h="2562690" w="2714235">
                <a:moveTo>
                  <a:pt x="0" y="0"/>
                </a:moveTo>
                <a:lnTo>
                  <a:pt x="2714235" y="0"/>
                </a:lnTo>
                <a:lnTo>
                  <a:pt x="2714235" y="2562690"/>
                </a:lnTo>
                <a:lnTo>
                  <a:pt x="0" y="256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871793">
            <a:off x="-3318345" y="561747"/>
            <a:ext cx="6636690" cy="3086061"/>
          </a:xfrm>
          <a:custGeom>
            <a:avLst/>
            <a:gdLst/>
            <a:ahLst/>
            <a:cxnLst/>
            <a:rect r="r" b="b" t="t" l="l"/>
            <a:pathLst>
              <a:path h="3086061" w="6636690">
                <a:moveTo>
                  <a:pt x="0" y="0"/>
                </a:moveTo>
                <a:lnTo>
                  <a:pt x="6636690" y="0"/>
                </a:lnTo>
                <a:lnTo>
                  <a:pt x="6636690" y="3086060"/>
                </a:lnTo>
                <a:lnTo>
                  <a:pt x="0" y="3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06250" y="392120"/>
            <a:ext cx="16230600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INDICE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8517" y="7101532"/>
            <a:ext cx="4386733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Presentacion de los ajustes realizados a la propuesta, las dificultades encontradas y los facilitadores.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66194" y="7101532"/>
            <a:ext cx="4710712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Definiendo la metodologia Scrum con los Backlogs y los Sprints.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8236" y="7101532"/>
            <a:ext cx="437896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Fotos de los MockUps y el desarrollo del proyecto.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2201927">
            <a:off x="17138615" y="2885132"/>
            <a:ext cx="2796724" cy="1300477"/>
          </a:xfrm>
          <a:custGeom>
            <a:avLst/>
            <a:gdLst/>
            <a:ahLst/>
            <a:cxnLst/>
            <a:rect r="r" b="b" t="t" l="l"/>
            <a:pathLst>
              <a:path h="1300477" w="2796724">
                <a:moveTo>
                  <a:pt x="0" y="0"/>
                </a:moveTo>
                <a:lnTo>
                  <a:pt x="2796724" y="0"/>
                </a:lnTo>
                <a:lnTo>
                  <a:pt x="2796724" y="1300476"/>
                </a:lnTo>
                <a:lnTo>
                  <a:pt x="0" y="1300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999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7606" y="671512"/>
            <a:ext cx="7729031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EVIDENCIAS DE AVANCE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06751">
            <a:off x="15658949" y="8745836"/>
            <a:ext cx="5258101" cy="2445017"/>
          </a:xfrm>
          <a:custGeom>
            <a:avLst/>
            <a:gdLst/>
            <a:ahLst/>
            <a:cxnLst/>
            <a:rect r="r" b="b" t="t" l="l"/>
            <a:pathLst>
              <a:path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16955">
            <a:off x="7565432" y="-610572"/>
            <a:ext cx="3476733" cy="1616681"/>
          </a:xfrm>
          <a:custGeom>
            <a:avLst/>
            <a:gdLst/>
            <a:ahLst/>
            <a:cxnLst/>
            <a:rect r="r" b="b" t="t" l="l"/>
            <a:pathLst>
              <a:path h="1616681" w="3476733">
                <a:moveTo>
                  <a:pt x="0" y="0"/>
                </a:moveTo>
                <a:lnTo>
                  <a:pt x="3476733" y="0"/>
                </a:lnTo>
                <a:lnTo>
                  <a:pt x="3476733" y="1616681"/>
                </a:lnTo>
                <a:lnTo>
                  <a:pt x="0" y="161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022" y="4054252"/>
            <a:ext cx="6261867" cy="5862673"/>
          </a:xfrm>
          <a:custGeom>
            <a:avLst/>
            <a:gdLst/>
            <a:ahLst/>
            <a:cxnLst/>
            <a:rect r="r" b="b" t="t" l="l"/>
            <a:pathLst>
              <a:path h="5862673" w="6261867">
                <a:moveTo>
                  <a:pt x="0" y="0"/>
                </a:moveTo>
                <a:lnTo>
                  <a:pt x="6261867" y="0"/>
                </a:lnTo>
                <a:lnTo>
                  <a:pt x="6261867" y="5862673"/>
                </a:lnTo>
                <a:lnTo>
                  <a:pt x="0" y="5862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33818" y="4068523"/>
            <a:ext cx="11301259" cy="5848402"/>
          </a:xfrm>
          <a:custGeom>
            <a:avLst/>
            <a:gdLst/>
            <a:ahLst/>
            <a:cxnLst/>
            <a:rect r="r" b="b" t="t" l="l"/>
            <a:pathLst>
              <a:path h="5848402" w="11301259">
                <a:moveTo>
                  <a:pt x="0" y="0"/>
                </a:moveTo>
                <a:lnTo>
                  <a:pt x="11301259" y="0"/>
                </a:lnTo>
                <a:lnTo>
                  <a:pt x="11301259" y="5848402"/>
                </a:lnTo>
                <a:lnTo>
                  <a:pt x="0" y="5848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36113" y="0"/>
            <a:ext cx="5535024" cy="8074968"/>
          </a:xfrm>
          <a:custGeom>
            <a:avLst/>
            <a:gdLst/>
            <a:ahLst/>
            <a:cxnLst/>
            <a:rect r="r" b="b" t="t" l="l"/>
            <a:pathLst>
              <a:path h="8074968" w="5535024">
                <a:moveTo>
                  <a:pt x="0" y="0"/>
                </a:moveTo>
                <a:lnTo>
                  <a:pt x="5535023" y="0"/>
                </a:lnTo>
                <a:lnTo>
                  <a:pt x="5535023" y="8074968"/>
                </a:lnTo>
                <a:lnTo>
                  <a:pt x="0" y="8074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30140" y="1943100"/>
            <a:ext cx="10057860" cy="8343900"/>
          </a:xfrm>
          <a:custGeom>
            <a:avLst/>
            <a:gdLst/>
            <a:ahLst/>
            <a:cxnLst/>
            <a:rect r="r" b="b" t="t" l="l"/>
            <a:pathLst>
              <a:path h="8343900" w="10057860">
                <a:moveTo>
                  <a:pt x="0" y="0"/>
                </a:moveTo>
                <a:lnTo>
                  <a:pt x="10057860" y="0"/>
                </a:lnTo>
                <a:lnTo>
                  <a:pt x="10057860" y="8343900"/>
                </a:lnTo>
                <a:lnTo>
                  <a:pt x="0" y="8343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671" t="-433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844832" y="1076499"/>
            <a:ext cx="3811481" cy="3562002"/>
          </a:xfrm>
          <a:custGeom>
            <a:avLst/>
            <a:gdLst/>
            <a:ahLst/>
            <a:cxnLst/>
            <a:rect r="r" b="b" t="t" l="l"/>
            <a:pathLst>
              <a:path h="3562002" w="3811481">
                <a:moveTo>
                  <a:pt x="3811481" y="0"/>
                </a:moveTo>
                <a:lnTo>
                  <a:pt x="0" y="0"/>
                </a:lnTo>
                <a:lnTo>
                  <a:pt x="0" y="3562002"/>
                </a:lnTo>
                <a:lnTo>
                  <a:pt x="3811481" y="3562002"/>
                </a:lnTo>
                <a:lnTo>
                  <a:pt x="38114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24384"/>
            <a:ext cx="8115300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49867" y="1932359"/>
            <a:ext cx="2801410" cy="131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6CE5E8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VIRTUAL</a:t>
            </a:r>
          </a:p>
          <a:p>
            <a:pPr algn="ctr" marL="0" indent="0" lvl="0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6CE5E8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REALITY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462925" y="6817181"/>
            <a:ext cx="1491625" cy="80547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4575175"/>
            <a:ext cx="7816132" cy="442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53"/>
              </a:lnSpc>
              <a:spcBef>
                <a:spcPct val="0"/>
              </a:spcBef>
            </a:pPr>
            <a:r>
              <a:rPr lang="en-US" sz="273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La incorporación de la Prevención de Riesgos fortalece aún más la capacitación al preparar a los técnicos para enfrentar los peligros inherentes a su trabajo. A pesar de los desafíos encontrados, como la falta de conocimiento técnico inicial en medidas de seguridad, la colaboración eficiente del equipo y el acceso a expertos han permitido superar estos obstáculos.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165739" y="2181629"/>
            <a:ext cx="1978261" cy="198820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835997"/>
            <a:ext cx="11507904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MUCHAS GRACIAS</a:t>
            </a:r>
            <a:r>
              <a:rPr lang="en-US" b="true" sz="12000" strike="noStrike" u="none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084173" y="7340176"/>
            <a:ext cx="7959960" cy="401343"/>
          </a:xfrm>
          <a:custGeom>
            <a:avLst/>
            <a:gdLst/>
            <a:ahLst/>
            <a:cxnLst/>
            <a:rect r="r" b="b" t="t" l="l"/>
            <a:pathLst>
              <a:path h="401343" w="7959960">
                <a:moveTo>
                  <a:pt x="0" y="0"/>
                </a:moveTo>
                <a:lnTo>
                  <a:pt x="7959959" y="0"/>
                </a:lnTo>
                <a:lnTo>
                  <a:pt x="7959959" y="401342"/>
                </a:lnTo>
                <a:lnTo>
                  <a:pt x="0" y="40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6419" y="-5666419"/>
            <a:ext cx="13390237" cy="13390237"/>
          </a:xfrm>
          <a:custGeom>
            <a:avLst/>
            <a:gdLst/>
            <a:ahLst/>
            <a:cxnLst/>
            <a:rect r="r" b="b" t="t" l="l"/>
            <a:pathLst>
              <a:path h="13390237" w="13390237">
                <a:moveTo>
                  <a:pt x="0" y="0"/>
                </a:moveTo>
                <a:lnTo>
                  <a:pt x="13390238" y="0"/>
                </a:lnTo>
                <a:lnTo>
                  <a:pt x="13390238" y="13390238"/>
                </a:lnTo>
                <a:lnTo>
                  <a:pt x="0" y="1339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959666" y="-3959646"/>
            <a:ext cx="9976732" cy="997669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4443" t="0" r="-20671" b="-1681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038741" y="4643531"/>
            <a:ext cx="4890191" cy="4890171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700000">
            <a:off x="1243853" y="3848634"/>
            <a:ext cx="6479965" cy="6479965"/>
          </a:xfrm>
          <a:custGeom>
            <a:avLst/>
            <a:gdLst/>
            <a:ahLst/>
            <a:cxnLst/>
            <a:rect r="r" b="b" t="t" l="l"/>
            <a:pathLst>
              <a:path h="6479965" w="6479965">
                <a:moveTo>
                  <a:pt x="0" y="0"/>
                </a:moveTo>
                <a:lnTo>
                  <a:pt x="6479966" y="0"/>
                </a:lnTo>
                <a:lnTo>
                  <a:pt x="6479966" y="6479966"/>
                </a:lnTo>
                <a:lnTo>
                  <a:pt x="0" y="6479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23819" y="3506418"/>
            <a:ext cx="9619896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INTRODUCCION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23819" y="7189227"/>
            <a:ext cx="9619896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Programa de Capacitacion de proceso electrico en Realidad Virtual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306751">
            <a:off x="14053791" y="2155606"/>
            <a:ext cx="5258101" cy="2445017"/>
          </a:xfrm>
          <a:custGeom>
            <a:avLst/>
            <a:gdLst/>
            <a:ahLst/>
            <a:cxnLst/>
            <a:rect r="r" b="b" t="t" l="l"/>
            <a:pathLst>
              <a:path h="2445017" w="5258101">
                <a:moveTo>
                  <a:pt x="0" y="0"/>
                </a:moveTo>
                <a:lnTo>
                  <a:pt x="5258101" y="0"/>
                </a:lnTo>
                <a:lnTo>
                  <a:pt x="5258101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749046">
            <a:off x="7051535" y="1192096"/>
            <a:ext cx="2179713" cy="1070166"/>
          </a:xfrm>
          <a:custGeom>
            <a:avLst/>
            <a:gdLst/>
            <a:ahLst/>
            <a:cxnLst/>
            <a:rect r="r" b="b" t="t" l="l"/>
            <a:pathLst>
              <a:path h="1070166" w="2179713">
                <a:moveTo>
                  <a:pt x="0" y="0"/>
                </a:moveTo>
                <a:lnTo>
                  <a:pt x="2179713" y="0"/>
                </a:lnTo>
                <a:lnTo>
                  <a:pt x="2179713" y="1070166"/>
                </a:lnTo>
                <a:lnTo>
                  <a:pt x="0" y="1070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 l="-2792" t="0" r="-2792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172" y="-3080975"/>
            <a:ext cx="11299821" cy="14065000"/>
            <a:chOff x="0" y="0"/>
            <a:chExt cx="510159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015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101590">
                  <a:moveTo>
                    <a:pt x="4216400" y="0"/>
                  </a:moveTo>
                  <a:lnTo>
                    <a:pt x="1838960" y="0"/>
                  </a:lnTo>
                  <a:lnTo>
                    <a:pt x="0" y="1838960"/>
                  </a:lnTo>
                  <a:lnTo>
                    <a:pt x="0" y="1913890"/>
                  </a:lnTo>
                  <a:lnTo>
                    <a:pt x="0" y="6350000"/>
                  </a:lnTo>
                  <a:lnTo>
                    <a:pt x="2209800" y="6350000"/>
                  </a:lnTo>
                  <a:lnTo>
                    <a:pt x="3263900" y="5295900"/>
                  </a:lnTo>
                  <a:lnTo>
                    <a:pt x="3263900" y="5295900"/>
                  </a:lnTo>
                  <a:lnTo>
                    <a:pt x="4047490" y="4511040"/>
                  </a:lnTo>
                  <a:lnTo>
                    <a:pt x="4047490" y="4511040"/>
                  </a:lnTo>
                  <a:lnTo>
                    <a:pt x="5101590" y="3456940"/>
                  </a:lnTo>
                  <a:lnTo>
                    <a:pt x="5101590" y="2217420"/>
                  </a:lnTo>
                  <a:lnTo>
                    <a:pt x="5101590" y="1348740"/>
                  </a:lnTo>
                  <a:close/>
                </a:path>
              </a:pathLst>
            </a:custGeom>
            <a:blipFill>
              <a:blip r:embed="rId3"/>
              <a:stretch>
                <a:fillRect l="0" t="-10254" r="0" b="-1025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07643" y="8468118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09570" y="4229455"/>
            <a:ext cx="16549730" cy="5311229"/>
            <a:chOff x="0" y="0"/>
            <a:chExt cx="4358777" cy="13988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58777" cy="1398842"/>
            </a:xfrm>
            <a:custGeom>
              <a:avLst/>
              <a:gdLst/>
              <a:ahLst/>
              <a:cxnLst/>
              <a:rect r="r" b="b" t="t" l="l"/>
              <a:pathLst>
                <a:path h="1398842" w="4358777">
                  <a:moveTo>
                    <a:pt x="0" y="0"/>
                  </a:moveTo>
                  <a:lnTo>
                    <a:pt x="4358777" y="0"/>
                  </a:lnTo>
                  <a:lnTo>
                    <a:pt x="4358777" y="1398842"/>
                  </a:lnTo>
                  <a:lnTo>
                    <a:pt x="0" y="1398842"/>
                  </a:lnTo>
                  <a:close/>
                </a:path>
              </a:pathLst>
            </a:custGeom>
            <a:solidFill>
              <a:srgbClr val="070D53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358777" cy="1446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54151">
            <a:off x="14567037" y="-1048543"/>
            <a:ext cx="4854730" cy="4866897"/>
          </a:xfrm>
          <a:custGeom>
            <a:avLst/>
            <a:gdLst/>
            <a:ahLst/>
            <a:cxnLst/>
            <a:rect r="r" b="b" t="t" l="l"/>
            <a:pathLst>
              <a:path h="4866897" w="4854730">
                <a:moveTo>
                  <a:pt x="0" y="0"/>
                </a:moveTo>
                <a:lnTo>
                  <a:pt x="4854730" y="0"/>
                </a:lnTo>
                <a:lnTo>
                  <a:pt x="4854730" y="4866897"/>
                </a:lnTo>
                <a:lnTo>
                  <a:pt x="0" y="4866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74581" y="2052686"/>
            <a:ext cx="8619709" cy="186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000"/>
              </a:lnSpc>
              <a:spcBef>
                <a:spcPct val="0"/>
              </a:spcBef>
            </a:pPr>
            <a:r>
              <a:rPr lang="en-US" sz="14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PROPUESTA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7267" y="5231534"/>
            <a:ext cx="15857135" cy="355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45"/>
              </a:lnSpc>
              <a:spcBef>
                <a:spcPct val="0"/>
              </a:spcBef>
            </a:pPr>
            <a:r>
              <a:rPr lang="en-US" sz="4104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Los ajustes que se realizaran tienen relacion a la implementacion de la prevencion de los riesgos dentro del proceso electrico para evitar futuros accidentes y reforzar sus conocimientos de los protocolos de seguridad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501800" y="1785986"/>
            <a:ext cx="1759957" cy="176880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44000" y="7018082"/>
            <a:ext cx="1759957" cy="1768801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7786" y="4064015"/>
            <a:ext cx="5387400" cy="5387400"/>
          </a:xfrm>
          <a:custGeom>
            <a:avLst/>
            <a:gdLst/>
            <a:ahLst/>
            <a:cxnLst/>
            <a:rect r="r" b="b" t="t" l="l"/>
            <a:pathLst>
              <a:path h="5387400" w="5387400">
                <a:moveTo>
                  <a:pt x="0" y="0"/>
                </a:moveTo>
                <a:lnTo>
                  <a:pt x="5387401" y="0"/>
                </a:lnTo>
                <a:lnTo>
                  <a:pt x="5387401" y="5387401"/>
                </a:lnTo>
                <a:lnTo>
                  <a:pt x="0" y="5387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15213" y="4064015"/>
            <a:ext cx="5387400" cy="5387400"/>
          </a:xfrm>
          <a:custGeom>
            <a:avLst/>
            <a:gdLst/>
            <a:ahLst/>
            <a:cxnLst/>
            <a:rect r="r" b="b" t="t" l="l"/>
            <a:pathLst>
              <a:path h="5387400" w="5387400">
                <a:moveTo>
                  <a:pt x="0" y="0"/>
                </a:moveTo>
                <a:lnTo>
                  <a:pt x="5387400" y="0"/>
                </a:lnTo>
                <a:lnTo>
                  <a:pt x="5387400" y="5387401"/>
                </a:lnTo>
                <a:lnTo>
                  <a:pt x="0" y="5387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7786" y="1384875"/>
            <a:ext cx="14114827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DIFICULTADES ENCONTRADAS EN LA PROPUESTA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1181" y="5576068"/>
            <a:ext cx="368061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Falta de conocimientos en Prevencion de Riesgos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37083" y="5576068"/>
            <a:ext cx="354366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Dificultad en Explicar correctamente las precauciones que deben tener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47234" y="8174705"/>
            <a:ext cx="1468505" cy="1468505"/>
          </a:xfrm>
          <a:custGeom>
            <a:avLst/>
            <a:gdLst/>
            <a:ahLst/>
            <a:cxnLst/>
            <a:rect r="r" b="b" t="t" l="l"/>
            <a:pathLst>
              <a:path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4660" y="8174705"/>
            <a:ext cx="1468505" cy="1468505"/>
          </a:xfrm>
          <a:custGeom>
            <a:avLst/>
            <a:gdLst/>
            <a:ahLst/>
            <a:cxnLst/>
            <a:rect r="r" b="b" t="t" l="l"/>
            <a:pathLst>
              <a:path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7786" y="4064015"/>
            <a:ext cx="5387400" cy="5387400"/>
          </a:xfrm>
          <a:custGeom>
            <a:avLst/>
            <a:gdLst/>
            <a:ahLst/>
            <a:cxnLst/>
            <a:rect r="r" b="b" t="t" l="l"/>
            <a:pathLst>
              <a:path h="5387400" w="5387400">
                <a:moveTo>
                  <a:pt x="0" y="0"/>
                </a:moveTo>
                <a:lnTo>
                  <a:pt x="5387401" y="0"/>
                </a:lnTo>
                <a:lnTo>
                  <a:pt x="5387401" y="5387401"/>
                </a:lnTo>
                <a:lnTo>
                  <a:pt x="0" y="5387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15213" y="4064015"/>
            <a:ext cx="5387400" cy="5387400"/>
          </a:xfrm>
          <a:custGeom>
            <a:avLst/>
            <a:gdLst/>
            <a:ahLst/>
            <a:cxnLst/>
            <a:rect r="r" b="b" t="t" l="l"/>
            <a:pathLst>
              <a:path h="5387400" w="5387400">
                <a:moveTo>
                  <a:pt x="0" y="0"/>
                </a:moveTo>
                <a:lnTo>
                  <a:pt x="5387400" y="0"/>
                </a:lnTo>
                <a:lnTo>
                  <a:pt x="5387400" y="5387401"/>
                </a:lnTo>
                <a:lnTo>
                  <a:pt x="0" y="5387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7786" y="1384875"/>
            <a:ext cx="14114827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FACILITADORES ENCONTRADOS EN LA PROPUESTA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1181" y="5576068"/>
            <a:ext cx="368061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Acceso a informacion acerca de la prevencion de estos riesgos por parte de la empresa.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37083" y="5576068"/>
            <a:ext cx="354366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Colaboracion del equipo para acelerar ciertas tareas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47234" y="8174705"/>
            <a:ext cx="1468505" cy="1468505"/>
          </a:xfrm>
          <a:custGeom>
            <a:avLst/>
            <a:gdLst/>
            <a:ahLst/>
            <a:cxnLst/>
            <a:rect r="r" b="b" t="t" l="l"/>
            <a:pathLst>
              <a:path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74660" y="8174705"/>
            <a:ext cx="1468505" cy="1468505"/>
          </a:xfrm>
          <a:custGeom>
            <a:avLst/>
            <a:gdLst/>
            <a:ahLst/>
            <a:cxnLst/>
            <a:rect r="r" b="b" t="t" l="l"/>
            <a:pathLst>
              <a:path h="1468505" w="1468505">
                <a:moveTo>
                  <a:pt x="0" y="0"/>
                </a:moveTo>
                <a:lnTo>
                  <a:pt x="1468505" y="0"/>
                </a:lnTo>
                <a:lnTo>
                  <a:pt x="1468505" y="1468505"/>
                </a:lnTo>
                <a:lnTo>
                  <a:pt x="0" y="1468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3272778" y="2990778"/>
            <a:ext cx="7973043" cy="43054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956230" y="2990778"/>
            <a:ext cx="7973043" cy="430544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44075" y="4474836"/>
            <a:ext cx="8199850" cy="150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112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METODOLOGIA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10461" y="7567952"/>
            <a:ext cx="4467077" cy="208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Explicacion de la metodologia (SCRUM) que se va a utilizar.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8611" y="1888903"/>
            <a:ext cx="9790883" cy="6853618"/>
          </a:xfrm>
          <a:custGeom>
            <a:avLst/>
            <a:gdLst/>
            <a:ahLst/>
            <a:cxnLst/>
            <a:rect r="r" b="b" t="t" l="l"/>
            <a:pathLst>
              <a:path h="6853618" w="9790883">
                <a:moveTo>
                  <a:pt x="0" y="0"/>
                </a:moveTo>
                <a:lnTo>
                  <a:pt x="9790884" y="0"/>
                </a:lnTo>
                <a:lnTo>
                  <a:pt x="9790884" y="6853618"/>
                </a:lnTo>
                <a:lnTo>
                  <a:pt x="0" y="6853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00808" y="3939730"/>
            <a:ext cx="7959960" cy="401343"/>
          </a:xfrm>
          <a:custGeom>
            <a:avLst/>
            <a:gdLst/>
            <a:ahLst/>
            <a:cxnLst/>
            <a:rect r="r" b="b" t="t" l="l"/>
            <a:pathLst>
              <a:path h="401343" w="7959960">
                <a:moveTo>
                  <a:pt x="0" y="0"/>
                </a:moveTo>
                <a:lnTo>
                  <a:pt x="7959959" y="0"/>
                </a:lnTo>
                <a:lnTo>
                  <a:pt x="7959959" y="401343"/>
                </a:lnTo>
                <a:lnTo>
                  <a:pt x="0" y="4013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00808" y="5837094"/>
            <a:ext cx="7959960" cy="401343"/>
          </a:xfrm>
          <a:custGeom>
            <a:avLst/>
            <a:gdLst/>
            <a:ahLst/>
            <a:cxnLst/>
            <a:rect r="r" b="b" t="t" l="l"/>
            <a:pathLst>
              <a:path h="401343" w="7959960">
                <a:moveTo>
                  <a:pt x="0" y="0"/>
                </a:moveTo>
                <a:lnTo>
                  <a:pt x="7959959" y="0"/>
                </a:lnTo>
                <a:lnTo>
                  <a:pt x="7959959" y="401343"/>
                </a:lnTo>
                <a:lnTo>
                  <a:pt x="0" y="4013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00808" y="7734458"/>
            <a:ext cx="7959960" cy="401343"/>
          </a:xfrm>
          <a:custGeom>
            <a:avLst/>
            <a:gdLst/>
            <a:ahLst/>
            <a:cxnLst/>
            <a:rect r="r" b="b" t="t" l="l"/>
            <a:pathLst>
              <a:path h="401343" w="7959960">
                <a:moveTo>
                  <a:pt x="0" y="0"/>
                </a:moveTo>
                <a:lnTo>
                  <a:pt x="7959959" y="0"/>
                </a:lnTo>
                <a:lnTo>
                  <a:pt x="7959959" y="401342"/>
                </a:lnTo>
                <a:lnTo>
                  <a:pt x="0" y="401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54524" y="3029484"/>
            <a:ext cx="549277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LISTA DE TAREAS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1991" y="3114865"/>
            <a:ext cx="458412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BACKLOGS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41991" y="5329047"/>
            <a:ext cx="458412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SPRINTS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41991" y="7203186"/>
            <a:ext cx="458412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DAILY MEETINGS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54524" y="4926848"/>
            <a:ext cx="549277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54524" y="6824212"/>
            <a:ext cx="549277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COLABORACION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306751">
            <a:off x="-1333133" y="-906995"/>
            <a:ext cx="5258101" cy="2445017"/>
          </a:xfrm>
          <a:custGeom>
            <a:avLst/>
            <a:gdLst/>
            <a:ahLst/>
            <a:cxnLst/>
            <a:rect r="r" b="b" t="t" l="l"/>
            <a:pathLst>
              <a:path h="2445017" w="5258101">
                <a:moveTo>
                  <a:pt x="0" y="0"/>
                </a:moveTo>
                <a:lnTo>
                  <a:pt x="5258101" y="0"/>
                </a:lnTo>
                <a:lnTo>
                  <a:pt x="5258101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09971">
            <a:off x="4927369" y="9228430"/>
            <a:ext cx="7114808" cy="3308386"/>
          </a:xfrm>
          <a:custGeom>
            <a:avLst/>
            <a:gdLst/>
            <a:ahLst/>
            <a:cxnLst/>
            <a:rect r="r" b="b" t="t" l="l"/>
            <a:pathLst>
              <a:path h="3308386" w="7114808">
                <a:moveTo>
                  <a:pt x="0" y="0"/>
                </a:moveTo>
                <a:lnTo>
                  <a:pt x="7114808" y="0"/>
                </a:lnTo>
                <a:lnTo>
                  <a:pt x="7114808" y="3308386"/>
                </a:lnTo>
                <a:lnTo>
                  <a:pt x="0" y="3308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09971">
            <a:off x="12821509" y="1141586"/>
            <a:ext cx="2925082" cy="1360163"/>
          </a:xfrm>
          <a:custGeom>
            <a:avLst/>
            <a:gdLst/>
            <a:ahLst/>
            <a:cxnLst/>
            <a:rect r="r" b="b" t="t" l="l"/>
            <a:pathLst>
              <a:path h="1360163" w="2925082">
                <a:moveTo>
                  <a:pt x="0" y="0"/>
                </a:moveTo>
                <a:lnTo>
                  <a:pt x="2925082" y="0"/>
                </a:lnTo>
                <a:lnTo>
                  <a:pt x="2925082" y="1360163"/>
                </a:lnTo>
                <a:lnTo>
                  <a:pt x="0" y="1360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5443" y="7754800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0"/>
                </a:moveTo>
                <a:lnTo>
                  <a:pt x="19218886" y="0"/>
                </a:lnTo>
                <a:lnTo>
                  <a:pt x="19218886" y="4324249"/>
                </a:lnTo>
                <a:lnTo>
                  <a:pt x="0" y="4324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65443" y="-894715"/>
            <a:ext cx="19218885" cy="4324249"/>
          </a:xfrm>
          <a:custGeom>
            <a:avLst/>
            <a:gdLst/>
            <a:ahLst/>
            <a:cxnLst/>
            <a:rect r="r" b="b" t="t" l="l"/>
            <a:pathLst>
              <a:path h="4324249" w="19218885">
                <a:moveTo>
                  <a:pt x="0" y="4324249"/>
                </a:moveTo>
                <a:lnTo>
                  <a:pt x="19218886" y="4324249"/>
                </a:lnTo>
                <a:lnTo>
                  <a:pt x="19218886" y="0"/>
                </a:lnTo>
                <a:lnTo>
                  <a:pt x="0" y="0"/>
                </a:lnTo>
                <a:lnTo>
                  <a:pt x="0" y="432424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7606" y="671512"/>
            <a:ext cx="10007244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C1FF7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BACKLOGS Y SPRINTS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06751">
            <a:off x="15658949" y="8745836"/>
            <a:ext cx="5258101" cy="2445017"/>
          </a:xfrm>
          <a:custGeom>
            <a:avLst/>
            <a:gdLst/>
            <a:ahLst/>
            <a:cxnLst/>
            <a:rect r="r" b="b" t="t" l="l"/>
            <a:pathLst>
              <a:path h="2445017" w="5258101">
                <a:moveTo>
                  <a:pt x="0" y="0"/>
                </a:moveTo>
                <a:lnTo>
                  <a:pt x="5258102" y="0"/>
                </a:lnTo>
                <a:lnTo>
                  <a:pt x="5258102" y="2445017"/>
                </a:lnTo>
                <a:lnTo>
                  <a:pt x="0" y="2445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16955">
            <a:off x="7565432" y="-610572"/>
            <a:ext cx="3476733" cy="1616681"/>
          </a:xfrm>
          <a:custGeom>
            <a:avLst/>
            <a:gdLst/>
            <a:ahLst/>
            <a:cxnLst/>
            <a:rect r="r" b="b" t="t" l="l"/>
            <a:pathLst>
              <a:path h="1616681" w="3476733">
                <a:moveTo>
                  <a:pt x="0" y="0"/>
                </a:moveTo>
                <a:lnTo>
                  <a:pt x="3476733" y="0"/>
                </a:lnTo>
                <a:lnTo>
                  <a:pt x="3476733" y="1616681"/>
                </a:lnTo>
                <a:lnTo>
                  <a:pt x="0" y="161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13600" y="2867627"/>
            <a:ext cx="8999185" cy="6805634"/>
          </a:xfrm>
          <a:custGeom>
            <a:avLst/>
            <a:gdLst/>
            <a:ahLst/>
            <a:cxnLst/>
            <a:rect r="r" b="b" t="t" l="l"/>
            <a:pathLst>
              <a:path h="6805634" w="8999185">
                <a:moveTo>
                  <a:pt x="0" y="0"/>
                </a:moveTo>
                <a:lnTo>
                  <a:pt x="8999185" y="0"/>
                </a:lnTo>
                <a:lnTo>
                  <a:pt x="8999185" y="6805634"/>
                </a:lnTo>
                <a:lnTo>
                  <a:pt x="0" y="6805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DAGTmmdn3cw</dc:identifier>
  <dcterms:modified xsi:type="dcterms:W3CDTF">2011-08-01T06:04:30Z</dcterms:modified>
  <cp:revision>1</cp:revision>
  <dc:title>Presentación ElectricVR</dc:title>
</cp:coreProperties>
</file>